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f586b4f3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f586b4f3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f586b4f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f586b4f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f586b4f3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f586b4f3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f586b4f3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f586b4f3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f586b4f3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f586b4f3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f586b4f3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f586b4f3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f586b4f3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f586b4f3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badpickle149/info474-lab6-enter-update-exi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bl.ocks.org/alansmithy/e984477a741bc56db5a5" TargetMode="External"/><Relationship Id="rId4" Type="http://schemas.openxmlformats.org/officeDocument/2006/relationships/hyperlink" Target="https://bost.ocks.org/mike/join/" TargetMode="External"/><Relationship Id="rId5" Type="http://schemas.openxmlformats.org/officeDocument/2006/relationships/hyperlink" Target="https://www.w3schools.com/jsref/met_win_settimeout.as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Enter, Update, Exit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Announcements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HW2 is graded</a:t>
            </a:r>
            <a:endParaRPr/>
          </a:p>
          <a:p>
            <a:pPr indent="-342900" lvl="0" marL="457200" rtl="0" algn="l">
              <a:spcBef>
                <a:spcPts val="0"/>
              </a:spcBef>
              <a:spcAft>
                <a:spcPts val="0"/>
              </a:spcAft>
              <a:buSzPts val="1800"/>
              <a:buChar char="●"/>
            </a:pPr>
            <a:r>
              <a:rPr lang="en"/>
              <a:t>Email or dm me on slack for regrades, questions, etc</a:t>
            </a:r>
            <a:endParaRPr/>
          </a:p>
          <a:p>
            <a:pPr indent="-342900" lvl="0" marL="457200" rtl="0" algn="l">
              <a:spcBef>
                <a:spcPts val="0"/>
              </a:spcBef>
              <a:spcAft>
                <a:spcPts val="0"/>
              </a:spcAft>
              <a:buSzPts val="1800"/>
              <a:buChar char="●"/>
            </a:pPr>
            <a:r>
              <a:rPr lang="en"/>
              <a:t>Midterm will be assigned on Thursday and due the following weekend. You can expect the Midterm to take a little bit longer than a hw assignment to finish but you will have next Tuesday off to complete the midterm. The midterm will be to reproduce a viz that will be announced on Thursday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lecture we were trying to change our data and subsequently change our </a:t>
            </a:r>
            <a:r>
              <a:rPr lang="en"/>
              <a:t>visualization using transition.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if our new data has less/more data points than our old data?</a:t>
            </a:r>
            <a:endParaRPr/>
          </a:p>
          <a:p>
            <a:pPr indent="0" lvl="0" marL="0" rtl="0" algn="l">
              <a:spcBef>
                <a:spcPts val="1600"/>
              </a:spcBef>
              <a:spcAft>
                <a:spcPts val="0"/>
              </a:spcAft>
              <a:buNone/>
            </a:pPr>
            <a:r>
              <a:rPr lang="en"/>
              <a:t>How do we make our data transition over time?</a:t>
            </a:r>
            <a:endParaRPr/>
          </a:p>
          <a:p>
            <a:pPr indent="0" lvl="0" marL="0" rtl="0" algn="l">
              <a:spcBef>
                <a:spcPts val="1600"/>
              </a:spcBef>
              <a:spcAft>
                <a:spcPts val="1600"/>
              </a:spcAft>
              <a:buNone/>
            </a:pPr>
            <a:r>
              <a:t/>
            </a:r>
            <a:endParaRPr/>
          </a:p>
        </p:txBody>
      </p:sp>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Obstacles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if our new data has less/more data points than our old data?</a:t>
            </a:r>
            <a:endParaRPr/>
          </a:p>
          <a:p>
            <a:pPr indent="0" lvl="0" marL="0" rtl="0" algn="l">
              <a:spcBef>
                <a:spcPts val="1600"/>
              </a:spcBef>
              <a:spcAft>
                <a:spcPts val="0"/>
              </a:spcAft>
              <a:buNone/>
            </a:pPr>
            <a:r>
              <a:rPr lang="en">
                <a:solidFill>
                  <a:srgbClr val="0000FF"/>
                </a:solidFill>
              </a:rPr>
              <a:t>D3 enter, update, exit pattern</a:t>
            </a:r>
            <a:endParaRPr>
              <a:solidFill>
                <a:srgbClr val="0000FF"/>
              </a:solidFill>
            </a:endParaRPr>
          </a:p>
          <a:p>
            <a:pPr indent="0" lvl="0" marL="0" rtl="0" algn="l">
              <a:spcBef>
                <a:spcPts val="1600"/>
              </a:spcBef>
              <a:spcAft>
                <a:spcPts val="0"/>
              </a:spcAft>
              <a:buNone/>
            </a:pPr>
            <a:r>
              <a:rPr lang="en"/>
              <a:t>How do we make our data transition over time?</a:t>
            </a:r>
            <a:endParaRPr/>
          </a:p>
          <a:p>
            <a:pPr indent="0" lvl="0" marL="0" rtl="0" algn="l">
              <a:spcBef>
                <a:spcPts val="1600"/>
              </a:spcBef>
              <a:spcAft>
                <a:spcPts val="0"/>
              </a:spcAft>
              <a:buNone/>
            </a:pPr>
            <a:r>
              <a:rPr lang="en">
                <a:solidFill>
                  <a:srgbClr val="0000FF"/>
                </a:solidFill>
              </a:rPr>
              <a:t>JavaScript setTimeout function</a:t>
            </a:r>
            <a:endParaRPr>
              <a:solidFill>
                <a:srgbClr val="0000FF"/>
              </a:solidFill>
            </a:endParaRPr>
          </a:p>
          <a:p>
            <a:pPr indent="0" lvl="0" marL="0" rtl="0" algn="l">
              <a:spcBef>
                <a:spcPts val="1600"/>
              </a:spcBef>
              <a:spcAft>
                <a:spcPts val="1600"/>
              </a:spcAft>
              <a:buNone/>
            </a:pPr>
            <a:r>
              <a:t/>
            </a:r>
            <a:endParaRPr>
              <a:solidFill>
                <a:srgbClr val="00FF00"/>
              </a:solidFill>
            </a:endParaRPr>
          </a:p>
        </p:txBody>
      </p:sp>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Obstacles - Answered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Enter, Update, Exit Pattern</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enter, update, exit pattern let’s us update our data. In turn this will make it easy to transition our viz. We will also use the JavaScript setTimeout function. This function allows us to call a block of code with a specified delay time.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Clone from this repo: </a:t>
            </a:r>
            <a:r>
              <a:rPr lang="en" sz="1100" u="sng">
                <a:solidFill>
                  <a:schemeClr val="hlink"/>
                </a:solidFill>
                <a:hlinkClick r:id="rId3"/>
              </a:rPr>
              <a:t>https://github.com/badpickle149/info474-lab6-enter-update-exit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Readings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Enter, Update, Exit example</a:t>
            </a:r>
            <a:endParaRPr/>
          </a:p>
          <a:p>
            <a:pPr indent="0" lvl="0" marL="0" rtl="0" algn="l">
              <a:spcBef>
                <a:spcPts val="1600"/>
              </a:spcBef>
              <a:spcAft>
                <a:spcPts val="0"/>
              </a:spcAft>
              <a:buNone/>
            </a:pPr>
            <a:r>
              <a:rPr lang="en" u="sng">
                <a:solidFill>
                  <a:schemeClr val="hlink"/>
                </a:solidFill>
                <a:hlinkClick r:id="rId4"/>
              </a:rPr>
              <a:t>Thinking With Joins (Mike Bostock - highly recommend reading this!)</a:t>
            </a:r>
            <a:endParaRPr/>
          </a:p>
          <a:p>
            <a:pPr indent="0" lvl="0" marL="0" rtl="0" algn="l">
              <a:spcBef>
                <a:spcPts val="1600"/>
              </a:spcBef>
              <a:spcAft>
                <a:spcPts val="0"/>
              </a:spcAft>
              <a:buNone/>
            </a:pPr>
            <a:r>
              <a:rPr lang="en" u="sng">
                <a:solidFill>
                  <a:schemeClr val="hlink"/>
                </a:solidFill>
                <a:hlinkClick r:id="rId5"/>
              </a:rPr>
              <a:t>JavaScript setTimeout</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