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4" r:id="rId5"/>
    <p:sldId id="271" r:id="rId6"/>
    <p:sldId id="270" r:id="rId7"/>
    <p:sldId id="273" r:id="rId8"/>
    <p:sldId id="275" r:id="rId9"/>
    <p:sldId id="27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817D-C917-48CE-A837-E729C4177E79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581C-0D33-4E4D-8E76-DFCB1BA974C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tura-sciences.com/sciences/definitions/physique-condensation-2504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Hachage et </a:t>
            </a:r>
            <a:r>
              <a:rPr lang="fr-FR" dirty="0" err="1" smtClean="0"/>
              <a:t>Blockchain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ankingtech.com/files/2017/08/Blockchain-info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"/>
            <a:ext cx="853244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upload.wikimedia.org/wikipedia/commons/thumb/3/32/Bitcoin_Developer_Guide_Vereinfachte_Bitcoin_BlockChain_D.gif/400px-Bitcoin_Developer_Guide_Vereinfachte_Bitcoin_BlockChain_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59" y="764704"/>
            <a:ext cx="5438007" cy="3126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i0.wp.com/blockchain.open.ac.uk/blckchn-data/uploads/2016/04/about-blockchain2-1-1.png?resize=640%2C480&amp;ssl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0872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contrib.andrew.cmu.edu/~ziningy1/images/bc%20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8153400" cy="594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tse1.mm.bing.net/th?id=OIP.ShXEJvcmiE0gQ1IZwYfvSAHaCB&amp;pid=Api&amp;P=0&amp;w=528&amp;h=1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995969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blogs.thomsonreuters.com/answerson/wp-content/uploads/sites/3/2017/04/blockchain-infographic-940x5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764704"/>
            <a:ext cx="8953500" cy="502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cdn-images-1.medium.com/max/2000/1*YrmY7iWMK6xN7vGSPrBY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892480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-images-1.medium.com/max/2000/1*cVeTQYLF5Z35yGoZ23Sfm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697745" cy="6264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user.oc-static.com/upload/2016/10/23/14772402020169_kncminer_lemonde_Stefan%20Blad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7620000" cy="5076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bitsonblocks.files.wordpress.com/2015/09/blockch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6600825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</a:t>
            </a:r>
            <a:r>
              <a:rPr lang="fr-FR" sz="2000" dirty="0"/>
              <a:t>Une fonction de hachage (parfois appelée fonction de </a:t>
            </a:r>
            <a:r>
              <a:rPr lang="fr-FR" sz="2000" dirty="0">
                <a:hlinkClick r:id="rId2"/>
              </a:rPr>
              <a:t>condensation</a:t>
            </a:r>
            <a:r>
              <a:rPr lang="fr-FR" sz="2000" dirty="0"/>
              <a:t>) est une fonction permettant d'obtenir un condensé (appelé aussi condensat ou haché </a:t>
            </a:r>
            <a:r>
              <a:rPr lang="fr-FR" sz="2000" dirty="0" smtClean="0"/>
              <a:t>ou empreinte ou </a:t>
            </a:r>
            <a:r>
              <a:rPr lang="fr-FR" sz="2000" dirty="0"/>
              <a:t>en anglais message digest) d'un </a:t>
            </a:r>
            <a:r>
              <a:rPr lang="fr-FR" sz="2000" dirty="0" smtClean="0"/>
              <a:t>texte. </a:t>
            </a:r>
          </a:p>
          <a:p>
            <a:pPr>
              <a:buNone/>
            </a:pPr>
            <a:endParaRPr lang="fr-FR" sz="2000" dirty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/>
              <a:t>	C</a:t>
            </a:r>
            <a:r>
              <a:rPr lang="fr-FR" sz="2000" dirty="0" smtClean="0"/>
              <a:t>'est-à-dire </a:t>
            </a:r>
            <a:r>
              <a:rPr lang="fr-FR" sz="2000" dirty="0"/>
              <a:t>une suite de caractères assez courte représentant le texte qu'il condense.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http://www.insurancespeaker-solucom.fr/wp-content/uploads/2016/02/6-Ha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6096000" cy="1581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https://i.ytimg.com/vi/QwvfQd0XOS0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-1"/>
            <a:ext cx="1008112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tse2.mm.bing.net/th?id=OIP.YA75NFspY37GC27GqiyXmwAAAA&amp;pid=Api&amp;P=0&amp;w=168&amp;h=1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628800"/>
            <a:ext cx="3384376" cy="2758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Fonction à sens unique one-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/>
              <a:t>hash </a:t>
            </a:r>
            <a:r>
              <a:rPr lang="fr-FR" dirty="0" err="1" smtClean="0"/>
              <a:t>function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	Connaissant F(M) on ne peut pas retrouver M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</a:t>
            </a:r>
            <a:r>
              <a:rPr lang="fr-FR" sz="2000" dirty="0" smtClean="0"/>
              <a:t>Non collision</a:t>
            </a:r>
          </a:p>
          <a:p>
            <a:pPr>
              <a:buNone/>
            </a:pPr>
            <a:endParaRPr lang="fr-FR" sz="2000" dirty="0"/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err="1" smtClean="0"/>
              <a:t>qlq</a:t>
            </a:r>
            <a:r>
              <a:rPr lang="fr-FR" sz="2000" dirty="0" smtClean="0"/>
              <a:t> soit M et M’ </a:t>
            </a:r>
          </a:p>
          <a:p>
            <a:pPr>
              <a:buNone/>
            </a:pPr>
            <a:r>
              <a:rPr lang="fr-FR" sz="2000" dirty="0"/>
              <a:t>	</a:t>
            </a:r>
            <a:r>
              <a:rPr lang="fr-FR" sz="2000" dirty="0" smtClean="0"/>
              <a:t>			M # M’    </a:t>
            </a:r>
            <a:r>
              <a:rPr lang="fr-FR" sz="2000" dirty="0" smtClean="0">
                <a:sym typeface="Wingdings" pitchFamily="2" charset="2"/>
              </a:rPr>
              <a:t>   F(M)   #   F(M’)</a:t>
            </a:r>
          </a:p>
          <a:p>
            <a:pPr>
              <a:buNone/>
            </a:pPr>
            <a:r>
              <a:rPr lang="fr-FR" sz="2000" dirty="0" smtClean="0">
                <a:sym typeface="Wingdings" pitchFamily="2" charset="2"/>
              </a:rPr>
              <a:t>	et</a:t>
            </a:r>
          </a:p>
          <a:p>
            <a:pPr>
              <a:buNone/>
            </a:pPr>
            <a:r>
              <a:rPr lang="fr-FR" sz="2000" dirty="0">
                <a:sym typeface="Wingdings" pitchFamily="2" charset="2"/>
              </a:rPr>
              <a:t>	</a:t>
            </a:r>
            <a:r>
              <a:rPr lang="fr-FR" sz="2000" dirty="0" smtClean="0">
                <a:sym typeface="Wingdings" pitchFamily="2" charset="2"/>
              </a:rPr>
              <a:t>			F(M) # F(M’)   M  # M’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www.uziit.biz/wp-content/uploads/2018/11/fonction-de-hachage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5076825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Famille des algorithmes md</a:t>
            </a:r>
          </a:p>
          <a:p>
            <a:r>
              <a:rPr lang="fr-FR" dirty="0" smtClean="0"/>
              <a:t>Famille des algorithmes </a:t>
            </a:r>
            <a:r>
              <a:rPr lang="fr-FR" dirty="0" err="1" smtClean="0"/>
              <a:t>sha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MD5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</a:t>
            </a:r>
            <a:r>
              <a:rPr lang="fr-FR" sz="2000" dirty="0"/>
              <a:t>MD5 est une des séries d'algorithmes développés par le professeur </a:t>
            </a:r>
            <a:r>
              <a:rPr lang="fr-FR" sz="2000" dirty="0" err="1"/>
              <a:t>Ronaled</a:t>
            </a:r>
            <a:r>
              <a:rPr lang="fr-FR" sz="2000" dirty="0"/>
              <a:t> </a:t>
            </a:r>
            <a:r>
              <a:rPr lang="fr-FR" sz="2000" dirty="0" err="1"/>
              <a:t>Rivest</a:t>
            </a:r>
            <a:r>
              <a:rPr lang="fr-FR" sz="2000" dirty="0"/>
              <a:t> à l'université MIT (</a:t>
            </a:r>
            <a:r>
              <a:rPr lang="fr-FR" sz="2000" dirty="0" err="1"/>
              <a:t>Rivest</a:t>
            </a:r>
            <a:r>
              <a:rPr lang="fr-FR" sz="2000" dirty="0"/>
              <a:t>, 1994). Lorsque des travaux ont indiqué que MD4 était probablement peu sûr, MD5 a été conçu pour remplacer MD4.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SHA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</a:t>
            </a:r>
            <a:r>
              <a:rPr lang="fr-FR" sz="2000" dirty="0" smtClean="0"/>
              <a:t>Les </a:t>
            </a:r>
            <a:r>
              <a:rPr lang="fr-FR" sz="2000" dirty="0"/>
              <a:t>fonctions de hachage SHA on été conçues par l'agence de sécurité nationale américaine (NSA). </a:t>
            </a:r>
            <a:endParaRPr lang="fr-FR" sz="2000" dirty="0" smtClean="0"/>
          </a:p>
          <a:p>
            <a:pPr>
              <a:buNone/>
            </a:pPr>
            <a:endParaRPr lang="fr-FR" sz="2000" dirty="0"/>
          </a:p>
          <a:p>
            <a:pPr>
              <a:buNone/>
            </a:pPr>
            <a:r>
              <a:rPr lang="fr-FR" sz="2000" dirty="0" smtClean="0"/>
              <a:t>	SHA </a:t>
            </a:r>
            <a:r>
              <a:rPr lang="fr-FR" sz="2000" dirty="0"/>
              <a:t>signifie algorithme de hachage sécurisé. </a:t>
            </a:r>
            <a:endParaRPr lang="fr-FR" sz="2000" dirty="0" smtClean="0"/>
          </a:p>
          <a:p>
            <a:pPr>
              <a:buNone/>
            </a:pPr>
            <a:endParaRPr lang="fr-FR" sz="2000" dirty="0"/>
          </a:p>
          <a:p>
            <a:pPr>
              <a:buNone/>
            </a:pPr>
            <a:r>
              <a:rPr lang="fr-FR" sz="2000" dirty="0" smtClean="0"/>
              <a:t>	Les </a:t>
            </a:r>
            <a:r>
              <a:rPr lang="fr-FR" sz="2000" dirty="0"/>
              <a:t>trois algorithmes SHA sont structurés différemment et se distinguent par SHA-0, SHA-1 et SHA-2. </a:t>
            </a:r>
            <a:endParaRPr lang="fr-FR" sz="2000" dirty="0" smtClean="0"/>
          </a:p>
          <a:p>
            <a:pPr>
              <a:buNone/>
            </a:pPr>
            <a:endParaRPr lang="fr-FR" sz="2000" dirty="0"/>
          </a:p>
          <a:p>
            <a:pPr>
              <a:buNone/>
            </a:pPr>
            <a:r>
              <a:rPr lang="fr-FR" sz="2000" dirty="0" smtClean="0"/>
              <a:t>	La </a:t>
            </a:r>
            <a:r>
              <a:rPr lang="fr-FR" sz="2000" dirty="0"/>
              <a:t>famille SHA-2 utilise un algorithme identique avec une taille de digeste variable qui se distingue par SHA-224, SHA-256, SHA-384 et SHA-512.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26</Words>
  <Application>Microsoft Office PowerPoint</Application>
  <PresentationFormat>Affichage à l'écran (4:3)</PresentationFormat>
  <Paragraphs>30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Hachage et Blockchain</vt:lpstr>
      <vt:lpstr>Definition</vt:lpstr>
      <vt:lpstr>Diapositive 3</vt:lpstr>
      <vt:lpstr>caractéristiques</vt:lpstr>
      <vt:lpstr>Caractéristiques</vt:lpstr>
      <vt:lpstr>Diapositive 6</vt:lpstr>
      <vt:lpstr>Exemples</vt:lpstr>
      <vt:lpstr>MD5</vt:lpstr>
      <vt:lpstr>SHA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Hachage et Blockchain</dc:title>
  <dc:creator>kiram kiram</dc:creator>
  <cp:lastModifiedBy>kiram kiram</cp:lastModifiedBy>
  <cp:revision>1</cp:revision>
  <dcterms:created xsi:type="dcterms:W3CDTF">2020-03-27T11:15:49Z</dcterms:created>
  <dcterms:modified xsi:type="dcterms:W3CDTF">2020-03-27T14:33:48Z</dcterms:modified>
</cp:coreProperties>
</file>