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dad9a21e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dad9a21e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dad9a21e6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dad9a21e6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dad9a21e6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dad9a21e6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dad9a21e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dad9a21e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6213"/>
            <a:ext cx="8839200" cy="475107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55" name="Google Shape;55;p13"/>
          <p:cNvSpPr txBox="1"/>
          <p:nvPr/>
        </p:nvSpPr>
        <p:spPr>
          <a:xfrm>
            <a:off x="152400" y="1740600"/>
            <a:ext cx="8839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600">
                <a:solidFill>
                  <a:schemeClr val="accent4"/>
                </a:solidFill>
              </a:rPr>
              <a:t>NoSQL vs SQL</a:t>
            </a:r>
            <a:endParaRPr sz="96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