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2ebd5836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2ebd5836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2ebd5836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2ebd583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2ebd583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2ebd583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2ebd5836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2ebd5836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2ebd583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2ebd583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c93cae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c93cae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2ebd583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2ebd583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2ebd583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32ebd583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Python Demo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By Bhadra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00450"/>
            <a:ext cx="8520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What is Python?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44325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is a widely-used, interpreted, object-oriented, and high-level programming language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used for general-purpose programming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Verdana"/>
              <a:buAutoNum type="arabicParenR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was created by </a:t>
            </a:r>
            <a:r>
              <a:rPr b="1"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Guido van Rossum</a:t>
            </a: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first released on February 20, 1991.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Verdana"/>
              <a:buAutoNum type="arabicParenR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name of the Python programming language comes from an old BBC television comedy sketch series called </a:t>
            </a:r>
            <a:r>
              <a:rPr b="1"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Monty Python’s Flying Circus</a:t>
            </a: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41400" y="123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Why Python?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30950"/>
            <a:ext cx="8520600" cy="4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Easy to learn: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I</a:t>
            </a:r>
            <a:r>
              <a:rPr lang="en-GB"/>
              <a:t>t is very easy to learn compared to other programming languages(java)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Easy to use: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It is easy to use while writing new software and it’s often possible to write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code faster when using python, means improves the productivity.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Easy to understand: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is also easier to understand someone else’s code if it is written in python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Easy to obtain: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Install and deploy - python is free.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Where we use python?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is great choice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Web and internet development </a:t>
            </a:r>
            <a:r>
              <a:rPr lang="en-GB"/>
              <a:t>(e.g, </a:t>
            </a:r>
            <a:r>
              <a:rPr b="1" lang="en-GB"/>
              <a:t>Django </a:t>
            </a:r>
            <a:r>
              <a:rPr lang="en-GB"/>
              <a:t>and </a:t>
            </a:r>
            <a:r>
              <a:rPr b="1" lang="en-GB"/>
              <a:t>Flask </a:t>
            </a:r>
            <a:r>
              <a:rPr lang="en-GB"/>
              <a:t>frameworks)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DevOps </a:t>
            </a:r>
            <a:r>
              <a:rPr lang="en-GB"/>
              <a:t>( Automatic </a:t>
            </a:r>
            <a:r>
              <a:rPr lang="en-GB"/>
              <a:t>deployment</a:t>
            </a:r>
            <a:r>
              <a:rPr lang="en-GB"/>
              <a:t> of applications in production)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Data Science (</a:t>
            </a:r>
            <a:r>
              <a:rPr lang="en-GB"/>
              <a:t>Machine learning, AI</a:t>
            </a:r>
            <a:r>
              <a:rPr b="1" lang="en-GB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Algo Trading in </a:t>
            </a:r>
            <a:r>
              <a:rPr b="1" lang="en-GB"/>
              <a:t>stock market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GUI applications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Automation Testing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Business applications (</a:t>
            </a:r>
            <a:r>
              <a:rPr lang="en-GB"/>
              <a:t>like amazon,</a:t>
            </a:r>
            <a:r>
              <a:rPr b="1" lang="en-GB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Games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514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What are the features of python?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8150" l="0" r="-715" t="-1721"/>
          <a:stretch/>
        </p:blipFill>
        <p:spPr>
          <a:xfrm>
            <a:off x="251425" y="707400"/>
            <a:ext cx="8580874" cy="35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63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Application Types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50" y="221000"/>
            <a:ext cx="8311424" cy="479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" y="445025"/>
            <a:ext cx="5884275" cy="44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Writing simple python programs 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print message to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print(“Hello Learners, it is great choice to learn python”)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Adding two number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a=10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/>
              <a:t>b=20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output = a +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print(output)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 </a:t>
            </a:r>
            <a:r>
              <a:rPr b="1" lang="en-GB" sz="5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 &amp; A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