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11" r:id="rId2"/>
    <p:sldId id="329" r:id="rId3"/>
    <p:sldId id="333" r:id="rId4"/>
    <p:sldId id="331" r:id="rId5"/>
    <p:sldId id="334" r:id="rId6"/>
    <p:sldId id="332" r:id="rId7"/>
    <p:sldId id="346" r:id="rId8"/>
    <p:sldId id="336" r:id="rId9"/>
    <p:sldId id="337" r:id="rId10"/>
    <p:sldId id="324" r:id="rId11"/>
    <p:sldId id="338" r:id="rId12"/>
    <p:sldId id="339" r:id="rId13"/>
    <p:sldId id="340" r:id="rId14"/>
    <p:sldId id="327" r:id="rId15"/>
    <p:sldId id="341" r:id="rId16"/>
    <p:sldId id="343" r:id="rId17"/>
    <p:sldId id="344" r:id="rId18"/>
    <p:sldId id="349" r:id="rId19"/>
    <p:sldId id="348" r:id="rId20"/>
    <p:sldId id="352" r:id="rId21"/>
    <p:sldId id="350" r:id="rId22"/>
    <p:sldId id="351" r:id="rId23"/>
    <p:sldId id="353" r:id="rId24"/>
    <p:sldId id="32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2BE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3A5F-F4EB-4B7B-ACE3-4437FA8F5886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19392-0484-4B8C-BEAA-B29F88062D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2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-TITR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552" y="529239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752" y="300891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698885" y="5516417"/>
            <a:ext cx="6290733" cy="0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 userDrawn="1"/>
        </p:nvCxnSpPr>
        <p:spPr>
          <a:xfrm flipV="1">
            <a:off x="6995213" y="4489080"/>
            <a:ext cx="1519767" cy="1024465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 userDrawn="1"/>
        </p:nvCxnSpPr>
        <p:spPr>
          <a:xfrm flipH="1" flipV="1">
            <a:off x="698885" y="0"/>
            <a:ext cx="295" cy="5507953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0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948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53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1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4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072"/>
            <a:ext cx="7886700" cy="365145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846177"/>
            <a:ext cx="7886701" cy="5770750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40FC708-DCD7-4365-96D8-CDD475679E26}"/>
              </a:ext>
            </a:extLst>
          </p:cNvPr>
          <p:cNvCxnSpPr/>
          <p:nvPr userDrawn="1"/>
        </p:nvCxnSpPr>
        <p:spPr>
          <a:xfrm>
            <a:off x="0" y="807026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082DE1C-A95F-4F22-8DB1-8B9F3871D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469407"/>
            <a:ext cx="7886699" cy="298470"/>
          </a:xfrm>
        </p:spPr>
        <p:txBody>
          <a:bodyPr anchor="ctr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143343-BD91-4CA7-9902-8F73171F7966}"/>
              </a:ext>
            </a:extLst>
          </p:cNvPr>
          <p:cNvSpPr txBox="1"/>
          <p:nvPr userDrawn="1"/>
        </p:nvSpPr>
        <p:spPr>
          <a:xfrm>
            <a:off x="2277687" y="6583575"/>
            <a:ext cx="43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CAPET S2I – Epreuve de mise en situation Professionnelle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F2599-EFD2-4319-AD75-961C6FE2F06D}"/>
              </a:ext>
            </a:extLst>
          </p:cNvPr>
          <p:cNvSpPr txBox="1"/>
          <p:nvPr userDrawn="1"/>
        </p:nvSpPr>
        <p:spPr>
          <a:xfrm>
            <a:off x="8701250" y="658100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6C79CE8-5504-422C-9179-8D2A33150E5A}" type="slidenum">
              <a:rPr lang="fr-FR" sz="1200" smtClean="0"/>
              <a:pPr algn="r"/>
              <a:t>‹N°›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0611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U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9" y="27685"/>
            <a:ext cx="6744215" cy="396000"/>
          </a:xfr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kumimoji="0" lang="en-US" sz="28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marL="0"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846177"/>
            <a:ext cx="7886701" cy="577075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40FC708-DCD7-4365-96D8-CDD475679E26}"/>
              </a:ext>
            </a:extLst>
          </p:cNvPr>
          <p:cNvCxnSpPr/>
          <p:nvPr userDrawn="1"/>
        </p:nvCxnSpPr>
        <p:spPr>
          <a:xfrm>
            <a:off x="0" y="807026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082DE1C-A95F-4F22-8DB1-8B9F3871D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40" y="423685"/>
            <a:ext cx="6744214" cy="324000"/>
          </a:xfr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buNone/>
              <a:defRPr kumimoji="0" lang="fr-FR" sz="2400" b="0" i="0" u="none" strike="noStrike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228600" marR="0" lvl="0" indent="-22860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Modifier les styles du texte du masque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143343-BD91-4CA7-9902-8F73171F7966}"/>
              </a:ext>
            </a:extLst>
          </p:cNvPr>
          <p:cNvSpPr txBox="1"/>
          <p:nvPr userDrawn="1"/>
        </p:nvSpPr>
        <p:spPr>
          <a:xfrm>
            <a:off x="2277687" y="6583575"/>
            <a:ext cx="43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CAPET S2I – Epreuve de mise en situation Professionnelle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F2599-EFD2-4319-AD75-961C6FE2F06D}"/>
              </a:ext>
            </a:extLst>
          </p:cNvPr>
          <p:cNvSpPr txBox="1"/>
          <p:nvPr userDrawn="1"/>
        </p:nvSpPr>
        <p:spPr>
          <a:xfrm>
            <a:off x="8701250" y="658100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6C79CE8-5504-422C-9179-8D2A33150E5A}" type="slidenum">
              <a:rPr lang="fr-FR" sz="1200" smtClean="0"/>
              <a:pPr algn="r"/>
              <a:t>‹N°›</a:t>
            </a:fld>
            <a:endParaRPr lang="fr-FR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 userDrawn="1"/>
        </p:nvSpPr>
        <p:spPr>
          <a:xfrm>
            <a:off x="6959785" y="27686"/>
            <a:ext cx="282204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7241988" y="27686"/>
            <a:ext cx="1821049" cy="720000"/>
          </a:xfr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kumimoji="0" lang="fr-FR" sz="2000" b="1" i="1" u="none" strike="noStrike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defRPr>
            </a:lvl1pPr>
            <a:lvl2pPr marL="228600" indent="0">
              <a:buNone/>
              <a:defRPr lang="fr-FR" sz="1800" smtClean="0">
                <a:solidFill>
                  <a:schemeClr val="lt1"/>
                </a:solidFill>
              </a:defRPr>
            </a:lvl2pPr>
            <a:lvl3pPr marL="685800" indent="0">
              <a:buNone/>
              <a:defRPr lang="fr-FR" sz="1800" smtClean="0">
                <a:solidFill>
                  <a:schemeClr val="lt1"/>
                </a:solidFill>
              </a:defRPr>
            </a:lvl3pPr>
            <a:lvl4pPr marL="1143000" indent="0">
              <a:buNone/>
              <a:defRPr lang="fr-FR" smtClean="0">
                <a:solidFill>
                  <a:schemeClr val="lt1"/>
                </a:solidFill>
              </a:defRPr>
            </a:lvl4pPr>
            <a:lvl5pPr marL="1600200" indent="0">
              <a:buNone/>
              <a:defRPr lang="fr-FR">
                <a:solidFill>
                  <a:schemeClr val="lt1"/>
                </a:solidFill>
              </a:defRPr>
            </a:lvl5pPr>
          </a:lstStyle>
          <a:p>
            <a:pPr marL="228600" marR="0" lvl="0" indent="-22860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 smtClean="0"/>
              <a:t>Modifier les styles du texte du masque</a:t>
            </a:r>
          </a:p>
          <a:p>
            <a:pPr marL="457200" lvl="1" defTabSz="457200"/>
            <a:r>
              <a:rPr lang="fr-FR" dirty="0" smtClean="0"/>
              <a:t>Deuxième niveau</a:t>
            </a:r>
          </a:p>
          <a:p>
            <a:pPr marL="914400" lvl="2" defTabSz="457200"/>
            <a:r>
              <a:rPr lang="fr-FR" dirty="0" smtClean="0"/>
              <a:t>Troisième niveau</a:t>
            </a:r>
          </a:p>
          <a:p>
            <a:pPr marL="1371600" lvl="3" defTabSz="457200"/>
            <a:r>
              <a:rPr lang="fr-FR" dirty="0" smtClean="0"/>
              <a:t>Quatrième niveau</a:t>
            </a:r>
          </a:p>
          <a:p>
            <a:pPr marL="1828800" lvl="4" defTabSz="457200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21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SOMMAIR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237" y="419684"/>
            <a:ext cx="6742800" cy="324000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60240" y="27686"/>
            <a:ext cx="6744215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2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</a:pPr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40FC708-DCD7-4365-96D8-CDD475679E26}"/>
              </a:ext>
            </a:extLst>
          </p:cNvPr>
          <p:cNvCxnSpPr/>
          <p:nvPr userDrawn="1"/>
        </p:nvCxnSpPr>
        <p:spPr>
          <a:xfrm>
            <a:off x="0" y="807026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D143343-BD91-4CA7-9902-8F73171F7966}"/>
              </a:ext>
            </a:extLst>
          </p:cNvPr>
          <p:cNvSpPr txBox="1"/>
          <p:nvPr userDrawn="1"/>
        </p:nvSpPr>
        <p:spPr>
          <a:xfrm>
            <a:off x="2277687" y="6583575"/>
            <a:ext cx="43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CAPET S2I – Epreuve de mise en situation Professionnelle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F2599-EFD2-4319-AD75-961C6FE2F06D}"/>
              </a:ext>
            </a:extLst>
          </p:cNvPr>
          <p:cNvSpPr txBox="1"/>
          <p:nvPr userDrawn="1"/>
        </p:nvSpPr>
        <p:spPr>
          <a:xfrm>
            <a:off x="8701250" y="658100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6C79CE8-5504-422C-9179-8D2A33150E5A}" type="slidenum">
              <a:rPr lang="fr-FR" sz="1200" smtClean="0"/>
              <a:pPr algn="r"/>
              <a:t>‹N°›</a:t>
            </a:fld>
            <a:endParaRPr lang="fr-FR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 userDrawn="1"/>
        </p:nvSpPr>
        <p:spPr>
          <a:xfrm>
            <a:off x="6959785" y="27686"/>
            <a:ext cx="282204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7241988" y="27686"/>
            <a:ext cx="1821049" cy="720000"/>
          </a:xfr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kumimoji="0" lang="fr-FR" sz="2000" b="1" i="1" u="none" strike="noStrike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defRPr>
            </a:lvl1pPr>
            <a:lvl2pPr marL="228600" indent="0">
              <a:buNone/>
              <a:defRPr lang="fr-FR" sz="1800" smtClean="0">
                <a:solidFill>
                  <a:schemeClr val="lt1"/>
                </a:solidFill>
              </a:defRPr>
            </a:lvl2pPr>
            <a:lvl3pPr marL="685800" indent="0">
              <a:buNone/>
              <a:defRPr lang="fr-FR" sz="1800" smtClean="0">
                <a:solidFill>
                  <a:schemeClr val="lt1"/>
                </a:solidFill>
              </a:defRPr>
            </a:lvl3pPr>
            <a:lvl4pPr marL="1143000" indent="0">
              <a:buNone/>
              <a:defRPr lang="fr-FR" smtClean="0">
                <a:solidFill>
                  <a:schemeClr val="lt1"/>
                </a:solidFill>
              </a:defRPr>
            </a:lvl4pPr>
            <a:lvl5pPr marL="1600200" indent="0">
              <a:buNone/>
              <a:defRPr lang="fr-FR">
                <a:solidFill>
                  <a:schemeClr val="lt1"/>
                </a:solidFill>
              </a:defRPr>
            </a:lvl5pPr>
          </a:lstStyle>
          <a:p>
            <a:pPr marL="228600" marR="0" lvl="0" indent="-22860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 smtClean="0"/>
              <a:t>Modifier les styles du texte du masque</a:t>
            </a:r>
          </a:p>
          <a:p>
            <a:pPr marL="457200" lvl="1" defTabSz="457200"/>
            <a:r>
              <a:rPr lang="fr-FR" dirty="0" smtClean="0"/>
              <a:t>Deuxième niveau</a:t>
            </a:r>
          </a:p>
          <a:p>
            <a:pPr marL="914400" lvl="2" defTabSz="457200"/>
            <a:r>
              <a:rPr lang="fr-FR" dirty="0" smtClean="0"/>
              <a:t>Troisième niveau</a:t>
            </a:r>
          </a:p>
          <a:p>
            <a:pPr marL="1371600" lvl="3" defTabSz="457200"/>
            <a:r>
              <a:rPr lang="fr-FR" dirty="0" smtClean="0"/>
              <a:t>Quatrième niveau</a:t>
            </a:r>
          </a:p>
          <a:p>
            <a:pPr marL="1828800" lvl="4" defTabSz="45720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70F59F6-0530-40A8-AF6B-00AF64543FB6}"/>
              </a:ext>
            </a:extLst>
          </p:cNvPr>
          <p:cNvSpPr txBox="1">
            <a:spLocks/>
          </p:cNvSpPr>
          <p:nvPr userDrawn="1"/>
        </p:nvSpPr>
        <p:spPr>
          <a:xfrm>
            <a:off x="628650" y="1205349"/>
            <a:ext cx="8293408" cy="5411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du système étudié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Synthèse des activités menées en travaux pratiques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pédagogique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60239" y="40194"/>
            <a:ext cx="6744216" cy="352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300" dirty="0" smtClean="0"/>
              <a:t>ACTIVITE PRATIQUE &amp; EXPLOITATION PEDAGOGIQUE</a:t>
            </a:r>
            <a:endParaRPr lang="fr-FR" sz="2300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60238" y="345361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78060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6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74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3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1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5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7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l’activité pratique</a:t>
            </a:r>
            <a:b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Exploitation pédagogique du système étudié</a:t>
            </a:r>
            <a:endParaRPr lang="fr-FR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3552" y="4156070"/>
            <a:ext cx="6358150" cy="1230577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/>
              <a:t>Système étudié:</a:t>
            </a:r>
          </a:p>
          <a:p>
            <a:r>
              <a:rPr lang="fr-FR" sz="2800" dirty="0" smtClean="0"/>
              <a:t>xx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3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Compétences, connaissances, </a:t>
            </a:r>
            <a:r>
              <a:rPr lang="fr-FR" dirty="0" smtClean="0"/>
              <a:t>capacités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>
            <p:extLst>
              <p:ext uri="{D42A27DB-BD31-4B8C-83A1-F6EECF244321}">
                <p14:modId xmlns:p14="http://schemas.microsoft.com/office/powerpoint/2010/main" val="30416688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60239" y="973396"/>
            <a:ext cx="9002798" cy="56079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9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Compétences, connaissances, capacités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3" y="941512"/>
            <a:ext cx="8578212" cy="33047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" y="5088102"/>
            <a:ext cx="1492134" cy="1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Compétences, connaissances, capacités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4" y="1205223"/>
            <a:ext cx="8686278" cy="42892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" y="5088102"/>
            <a:ext cx="1492134" cy="1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Compétences, connaissances, capacités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1" y="922712"/>
            <a:ext cx="8331553" cy="555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" y="5088102"/>
            <a:ext cx="1492134" cy="1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Proposition de déroulé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" y="887414"/>
            <a:ext cx="7915918" cy="5764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0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Proposition de déroulé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>
            <p:extLst>
              <p:ext uri="{D42A27DB-BD31-4B8C-83A1-F6EECF244321}">
                <p14:modId xmlns:p14="http://schemas.microsoft.com/office/powerpoint/2010/main" val="3588644175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60239" y="992851"/>
            <a:ext cx="9159875" cy="5616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3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Proposition de déroulé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0" y="1354975"/>
            <a:ext cx="8898807" cy="4290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3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Proposition de déroulé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" y="1205343"/>
            <a:ext cx="9046400" cy="4912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Proposition de déroulé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>
            <p:extLst/>
          </p:nvPr>
        </p:nvPicPr>
        <p:blipFill>
          <a:blip r:embed="rId2"/>
          <a:stretch>
            <a:fillRect/>
          </a:stretch>
        </p:blipFill>
        <p:spPr>
          <a:xfrm>
            <a:off x="60239" y="992851"/>
            <a:ext cx="9159875" cy="5616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4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" y="1143685"/>
            <a:ext cx="8982165" cy="47970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709FC-C425-461B-9B56-027DE08B4622}"/>
              </a:ext>
            </a:extLst>
          </p:cNvPr>
          <p:cNvSpPr/>
          <p:nvPr/>
        </p:nvSpPr>
        <p:spPr>
          <a:xfrm>
            <a:off x="417250" y="2343706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5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" y="1248071"/>
            <a:ext cx="8932694" cy="45292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4" y="1401379"/>
            <a:ext cx="8812593" cy="19320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8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3" y="977450"/>
            <a:ext cx="8862494" cy="54881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14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4397591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35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3389867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709FC-C425-461B-9B56-027DE08B4622}"/>
              </a:ext>
            </a:extLst>
          </p:cNvPr>
          <p:cNvSpPr/>
          <p:nvPr/>
        </p:nvSpPr>
        <p:spPr>
          <a:xfrm>
            <a:off x="417250" y="2343706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2882792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 Présentation du système étudié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3381556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7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 Synthèse des travaux pratiques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3888632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3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4- Exploitation pédagogique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Organisation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>
            <p:extLst>
              <p:ext uri="{D42A27DB-BD31-4B8C-83A1-F6EECF244321}">
                <p14:modId xmlns:p14="http://schemas.microsoft.com/office/powerpoint/2010/main" val="403065654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85178" y="928510"/>
            <a:ext cx="8996363" cy="5567362"/>
          </a:xfrm>
          <a:prstGeom prst="rect">
            <a:avLst/>
          </a:prstGeom>
        </p:spPr>
      </p:pic>
      <p:pic>
        <p:nvPicPr>
          <p:cNvPr id="164871" name="illustration" hidden="1"/>
          <p:cNvPicPr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61925"/>
            <a:ext cx="22383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miter lim="800000"/>
                <a:headEnd/>
                <a:tailEnd/>
              </a14:hiddenLine>
            </a:ext>
          </a:extLst>
        </p:spPr>
      </p:pic>
      <p:pic>
        <p:nvPicPr>
          <p:cNvPr id="164873" name="Picture 9" descr="clip_image0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8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74" name="Picture 10" descr="clip_image0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8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4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Organisation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872495"/>
            <a:ext cx="8896782" cy="57600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74742" y="2354612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8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7134</TotalTime>
  <Words>153</Words>
  <Application>Microsoft Office PowerPoint</Application>
  <PresentationFormat>Affichage à l'écran (4:3)</PresentationFormat>
  <Paragraphs>51</Paragraphs>
  <Slides>24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ArialMT</vt:lpstr>
      <vt:lpstr>Calibri</vt:lpstr>
      <vt:lpstr>Calibri Light</vt:lpstr>
      <vt:lpstr>Thème Office</vt:lpstr>
      <vt:lpstr>Présentation de l’activité pratique -  Exploitation pédagogique du système étudié</vt:lpstr>
      <vt:lpstr>Présentation PowerPoint</vt:lpstr>
      <vt:lpstr>Présentation PowerPoint</vt:lpstr>
      <vt:lpstr>2- Présentation du système étudié</vt:lpstr>
      <vt:lpstr>Présentation PowerPoint</vt:lpstr>
      <vt:lpstr>2- Synthèse des travaux pratiques</vt:lpstr>
      <vt:lpstr>Présentation PowerPoint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PC17ASUS</dc:creator>
  <cp:lastModifiedBy>PC17ASUS</cp:lastModifiedBy>
  <cp:revision>143</cp:revision>
  <dcterms:created xsi:type="dcterms:W3CDTF">2018-11-11T15:55:16Z</dcterms:created>
  <dcterms:modified xsi:type="dcterms:W3CDTF">2019-05-22T13:41:23Z</dcterms:modified>
</cp:coreProperties>
</file>