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311" r:id="rId2"/>
    <p:sldId id="329" r:id="rId3"/>
    <p:sldId id="333" r:id="rId4"/>
    <p:sldId id="331" r:id="rId5"/>
    <p:sldId id="334" r:id="rId6"/>
    <p:sldId id="332" r:id="rId7"/>
    <p:sldId id="346" r:id="rId8"/>
    <p:sldId id="336" r:id="rId9"/>
    <p:sldId id="337" r:id="rId10"/>
    <p:sldId id="324" r:id="rId11"/>
    <p:sldId id="338" r:id="rId12"/>
    <p:sldId id="349" r:id="rId13"/>
    <p:sldId id="341" r:id="rId14"/>
    <p:sldId id="342" r:id="rId15"/>
    <p:sldId id="350" r:id="rId16"/>
    <p:sldId id="351" r:id="rId17"/>
    <p:sldId id="353" r:id="rId18"/>
    <p:sldId id="359" r:id="rId19"/>
    <p:sldId id="355" r:id="rId20"/>
    <p:sldId id="356" r:id="rId21"/>
    <p:sldId id="357" r:id="rId22"/>
    <p:sldId id="358" r:id="rId23"/>
    <p:sldId id="361" r:id="rId24"/>
    <p:sldId id="362" r:id="rId25"/>
    <p:sldId id="322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A2BE"/>
    <a:srgbClr val="3185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74" autoAdjust="0"/>
  </p:normalViewPr>
  <p:slideViewPr>
    <p:cSldViewPr snapToGrid="0">
      <p:cViewPr varScale="1">
        <p:scale>
          <a:sx n="111" d="100"/>
          <a:sy n="111" d="100"/>
        </p:scale>
        <p:origin x="153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74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33A5F-F4EB-4B7B-ACE3-4437FA8F5886}" type="datetimeFigureOut">
              <a:rPr lang="fr-FR" smtClean="0"/>
              <a:t>22/05/2019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19392-0484-4B8C-BEAA-B29F88062D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128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0-TITRE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8000">
              <a:schemeClr val="accent5">
                <a:lumMod val="40000"/>
                <a:lumOff val="6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3552" y="529239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0752" y="3008914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cxnSp>
        <p:nvCxnSpPr>
          <p:cNvPr id="4" name="Connecteur droit 3"/>
          <p:cNvCxnSpPr/>
          <p:nvPr userDrawn="1"/>
        </p:nvCxnSpPr>
        <p:spPr>
          <a:xfrm>
            <a:off x="698885" y="5516417"/>
            <a:ext cx="6290733" cy="0"/>
          </a:xfrm>
          <a:prstGeom prst="line">
            <a:avLst/>
          </a:prstGeom>
          <a:ln w="57150" cap="rnd" cmpd="sng">
            <a:solidFill>
              <a:srgbClr val="683086"/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 userDrawn="1"/>
        </p:nvCxnSpPr>
        <p:spPr>
          <a:xfrm flipV="1">
            <a:off x="6995213" y="4489080"/>
            <a:ext cx="1519767" cy="1024465"/>
          </a:xfrm>
          <a:prstGeom prst="line">
            <a:avLst/>
          </a:prstGeom>
          <a:ln w="57150" cap="rnd" cmpd="sng">
            <a:solidFill>
              <a:srgbClr val="683086"/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 userDrawn="1"/>
        </p:nvCxnSpPr>
        <p:spPr>
          <a:xfrm flipH="1" flipV="1">
            <a:off x="698885" y="0"/>
            <a:ext cx="295" cy="5507953"/>
          </a:xfrm>
          <a:prstGeom prst="line">
            <a:avLst/>
          </a:prstGeom>
          <a:ln w="57150" cap="rnd" cmpd="sng">
            <a:solidFill>
              <a:srgbClr val="683086"/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308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61C7-205B-4206-8475-24658B666B7C}" type="datetimeFigureOut">
              <a:rPr lang="fr-FR" smtClean="0"/>
              <a:t>22/05/2019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2504-B531-4EBB-B4C8-1139C56413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0948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61C7-205B-4206-8475-24658B666B7C}" type="datetimeFigureOut">
              <a:rPr lang="fr-FR" smtClean="0"/>
              <a:t>22/05/2019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2504-B531-4EBB-B4C8-1139C56413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3533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61C7-205B-4206-8475-24658B666B7C}" type="datetimeFigureOut">
              <a:rPr lang="fr-FR" smtClean="0"/>
              <a:t>22/05/2019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2504-B531-4EBB-B4C8-1139C56413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8711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61C7-205B-4206-8475-24658B666B7C}" type="datetimeFigureOut">
              <a:rPr lang="fr-FR" smtClean="0"/>
              <a:t>22/05/2019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2504-B531-4EBB-B4C8-1139C56413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7479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8000">
              <a:schemeClr val="accent5">
                <a:lumMod val="40000"/>
                <a:lumOff val="6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8072"/>
            <a:ext cx="7886700" cy="365145"/>
          </a:xfrm>
        </p:spPr>
        <p:txBody>
          <a:bodyPr>
            <a:noAutofit/>
          </a:bodyPr>
          <a:lstStyle>
            <a:lvl1pPr>
              <a:defRPr sz="3200" b="1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846177"/>
            <a:ext cx="7886701" cy="5770750"/>
          </a:xfrm>
        </p:spPr>
        <p:txBody>
          <a:bodyPr/>
          <a:lstStyle/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B40FC708-DCD7-4365-96D8-CDD475679E26}"/>
              </a:ext>
            </a:extLst>
          </p:cNvPr>
          <p:cNvCxnSpPr/>
          <p:nvPr userDrawn="1"/>
        </p:nvCxnSpPr>
        <p:spPr>
          <a:xfrm>
            <a:off x="0" y="807026"/>
            <a:ext cx="9144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C082DE1C-A95F-4F22-8DB1-8B9F3871DE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49" y="469407"/>
            <a:ext cx="7886699" cy="298470"/>
          </a:xfrm>
        </p:spPr>
        <p:txBody>
          <a:bodyPr anchor="ctr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D143343-BD91-4CA7-9902-8F73171F7966}"/>
              </a:ext>
            </a:extLst>
          </p:cNvPr>
          <p:cNvSpPr txBox="1"/>
          <p:nvPr userDrawn="1"/>
        </p:nvSpPr>
        <p:spPr>
          <a:xfrm>
            <a:off x="2277687" y="6583575"/>
            <a:ext cx="4301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>
                <a:solidFill>
                  <a:schemeClr val="bg1">
                    <a:lumMod val="50000"/>
                  </a:schemeClr>
                </a:solidFill>
              </a:rPr>
              <a:t>CAPET S2I – Epreuve de mise en situation Professionnelle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78F2599-EFD2-4319-AD75-961C6FE2F06D}"/>
              </a:ext>
            </a:extLst>
          </p:cNvPr>
          <p:cNvSpPr txBox="1"/>
          <p:nvPr userDrawn="1"/>
        </p:nvSpPr>
        <p:spPr>
          <a:xfrm>
            <a:off x="8701250" y="6581001"/>
            <a:ext cx="44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C6C79CE8-5504-422C-9179-8D2A33150E5A}" type="slidenum">
              <a:rPr lang="fr-FR" sz="1200" smtClean="0"/>
              <a:pPr algn="r"/>
              <a:t>‹N°›</a:t>
            </a:fld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806119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NTENU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8000">
              <a:schemeClr val="accent5">
                <a:lumMod val="40000"/>
                <a:lumOff val="6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39" y="27685"/>
            <a:ext cx="6744215" cy="396000"/>
          </a:xfr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>
              <a:defRPr kumimoji="0" lang="en-US" sz="2800" b="1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defRPr>
            </a:lvl1pPr>
          </a:lstStyle>
          <a:p>
            <a:pPr marL="0" marR="0" lvl="0" indent="0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846177"/>
            <a:ext cx="7886701" cy="5770750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B40FC708-DCD7-4365-96D8-CDD475679E26}"/>
              </a:ext>
            </a:extLst>
          </p:cNvPr>
          <p:cNvCxnSpPr/>
          <p:nvPr userDrawn="1"/>
        </p:nvCxnSpPr>
        <p:spPr>
          <a:xfrm>
            <a:off x="0" y="807026"/>
            <a:ext cx="9144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C082DE1C-A95F-4F22-8DB1-8B9F3871DE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240" y="423685"/>
            <a:ext cx="6744214" cy="324000"/>
          </a:xfrm>
          <a:solidFill>
            <a:schemeClr val="accent2">
              <a:lumMod val="60000"/>
              <a:lumOff val="40000"/>
              <a:alpha val="6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buNone/>
              <a:defRPr kumimoji="0" lang="fr-FR" sz="2400" b="0" i="0" u="none" strike="noStrike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defRPr>
            </a:lvl1pPr>
          </a:lstStyle>
          <a:p>
            <a:pPr marL="228600" marR="0" lvl="0" indent="-228600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Modifier les styles du texte du masque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D143343-BD91-4CA7-9902-8F73171F7966}"/>
              </a:ext>
            </a:extLst>
          </p:cNvPr>
          <p:cNvSpPr txBox="1"/>
          <p:nvPr userDrawn="1"/>
        </p:nvSpPr>
        <p:spPr>
          <a:xfrm>
            <a:off x="2277687" y="6583575"/>
            <a:ext cx="4301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>
                <a:solidFill>
                  <a:schemeClr val="bg1">
                    <a:lumMod val="50000"/>
                  </a:schemeClr>
                </a:solidFill>
              </a:rPr>
              <a:t>CAPET S2I – Epreuve de mise en situation Professionnelle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78F2599-EFD2-4319-AD75-961C6FE2F06D}"/>
              </a:ext>
            </a:extLst>
          </p:cNvPr>
          <p:cNvSpPr txBox="1"/>
          <p:nvPr userDrawn="1"/>
        </p:nvSpPr>
        <p:spPr>
          <a:xfrm>
            <a:off x="8701250" y="6581001"/>
            <a:ext cx="44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C6C79CE8-5504-422C-9179-8D2A33150E5A}" type="slidenum">
              <a:rPr lang="fr-FR" sz="1200" smtClean="0"/>
              <a:pPr algn="r"/>
              <a:t>‹N°›</a:t>
            </a:fld>
            <a:endParaRPr lang="fr-FR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B44C79-D56B-E849-A091-DCC5F3396F7C}"/>
              </a:ext>
            </a:extLst>
          </p:cNvPr>
          <p:cNvSpPr/>
          <p:nvPr userDrawn="1"/>
        </p:nvSpPr>
        <p:spPr>
          <a:xfrm>
            <a:off x="6959785" y="27686"/>
            <a:ext cx="282204" cy="72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4"/>
          </p:nvPr>
        </p:nvSpPr>
        <p:spPr>
          <a:xfrm>
            <a:off x="7241988" y="27686"/>
            <a:ext cx="1821049" cy="720000"/>
          </a:xfrm>
          <a:solidFill>
            <a:schemeClr val="tx1">
              <a:alpha val="3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kumimoji="0" lang="fr-FR" sz="2000" b="1" i="1" u="none" strike="noStrike" cap="none" spc="0" normalizeH="0" baseline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MT"/>
              </a:defRPr>
            </a:lvl1pPr>
            <a:lvl2pPr marL="228600" indent="0">
              <a:buNone/>
              <a:defRPr lang="fr-FR" sz="1800" smtClean="0">
                <a:solidFill>
                  <a:schemeClr val="lt1"/>
                </a:solidFill>
              </a:defRPr>
            </a:lvl2pPr>
            <a:lvl3pPr marL="685800" indent="0">
              <a:buNone/>
              <a:defRPr lang="fr-FR" sz="1800" smtClean="0">
                <a:solidFill>
                  <a:schemeClr val="lt1"/>
                </a:solidFill>
              </a:defRPr>
            </a:lvl3pPr>
            <a:lvl4pPr marL="1143000" indent="0">
              <a:buNone/>
              <a:defRPr lang="fr-FR" smtClean="0">
                <a:solidFill>
                  <a:schemeClr val="lt1"/>
                </a:solidFill>
              </a:defRPr>
            </a:lvl4pPr>
            <a:lvl5pPr marL="1600200" indent="0">
              <a:buNone/>
              <a:defRPr lang="fr-FR">
                <a:solidFill>
                  <a:schemeClr val="lt1"/>
                </a:solidFill>
              </a:defRPr>
            </a:lvl5pPr>
          </a:lstStyle>
          <a:p>
            <a:pPr marL="228600" marR="0" lvl="0" indent="-228600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 smtClean="0"/>
              <a:t>Modifier les styles du texte du masque</a:t>
            </a:r>
          </a:p>
          <a:p>
            <a:pPr marL="457200" lvl="1" defTabSz="457200"/>
            <a:r>
              <a:rPr lang="fr-FR" dirty="0" smtClean="0"/>
              <a:t>Deuxième niveau</a:t>
            </a:r>
          </a:p>
          <a:p>
            <a:pPr marL="914400" lvl="2" defTabSz="457200"/>
            <a:r>
              <a:rPr lang="fr-FR" dirty="0" smtClean="0"/>
              <a:t>Troisième niveau</a:t>
            </a:r>
          </a:p>
          <a:p>
            <a:pPr marL="1371600" lvl="3" defTabSz="457200"/>
            <a:r>
              <a:rPr lang="fr-FR" dirty="0" smtClean="0"/>
              <a:t>Quatrième niveau</a:t>
            </a:r>
          </a:p>
          <a:p>
            <a:pPr marL="1828800" lvl="4" defTabSz="457200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1213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SOMMAIRE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8000">
              <a:schemeClr val="accent5">
                <a:lumMod val="40000"/>
                <a:lumOff val="6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0237" y="419684"/>
            <a:ext cx="6742800" cy="324000"/>
          </a:xfrm>
          <a:prstGeom prst="rect">
            <a:avLst/>
          </a:prstGeom>
          <a:solidFill>
            <a:schemeClr val="accent2">
              <a:lumMod val="60000"/>
              <a:lumOff val="40000"/>
              <a:alpha val="6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fr-FR" sz="2400" b="0" i="0" u="none" strike="noStrike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6" name="Title 1"/>
          <p:cNvSpPr txBox="1">
            <a:spLocks/>
          </p:cNvSpPr>
          <p:nvPr userDrawn="1"/>
        </p:nvSpPr>
        <p:spPr>
          <a:xfrm>
            <a:off x="60240" y="27686"/>
            <a:ext cx="6744215" cy="396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22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lnSpc>
                <a:spcPct val="100000"/>
              </a:lnSpc>
              <a:spcBef>
                <a:spcPts val="0"/>
              </a:spcBef>
            </a:pPr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B40FC708-DCD7-4365-96D8-CDD475679E26}"/>
              </a:ext>
            </a:extLst>
          </p:cNvPr>
          <p:cNvCxnSpPr/>
          <p:nvPr userDrawn="1"/>
        </p:nvCxnSpPr>
        <p:spPr>
          <a:xfrm>
            <a:off x="0" y="807026"/>
            <a:ext cx="9144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DD143343-BD91-4CA7-9902-8F73171F7966}"/>
              </a:ext>
            </a:extLst>
          </p:cNvPr>
          <p:cNvSpPr txBox="1"/>
          <p:nvPr userDrawn="1"/>
        </p:nvSpPr>
        <p:spPr>
          <a:xfrm>
            <a:off x="2277687" y="6583575"/>
            <a:ext cx="4301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>
                <a:solidFill>
                  <a:schemeClr val="bg1">
                    <a:lumMod val="50000"/>
                  </a:schemeClr>
                </a:solidFill>
              </a:rPr>
              <a:t>CAPET S2I – Epreuve de mise en situation Professionnelle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78F2599-EFD2-4319-AD75-961C6FE2F06D}"/>
              </a:ext>
            </a:extLst>
          </p:cNvPr>
          <p:cNvSpPr txBox="1"/>
          <p:nvPr userDrawn="1"/>
        </p:nvSpPr>
        <p:spPr>
          <a:xfrm>
            <a:off x="8701250" y="6581001"/>
            <a:ext cx="44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C6C79CE8-5504-422C-9179-8D2A33150E5A}" type="slidenum">
              <a:rPr lang="fr-FR" sz="1200" smtClean="0"/>
              <a:pPr algn="r"/>
              <a:t>‹N°›</a:t>
            </a:fld>
            <a:endParaRPr lang="fr-FR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B44C79-D56B-E849-A091-DCC5F3396F7C}"/>
              </a:ext>
            </a:extLst>
          </p:cNvPr>
          <p:cNvSpPr/>
          <p:nvPr userDrawn="1"/>
        </p:nvSpPr>
        <p:spPr>
          <a:xfrm>
            <a:off x="6959785" y="27686"/>
            <a:ext cx="282204" cy="72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4"/>
          </p:nvPr>
        </p:nvSpPr>
        <p:spPr>
          <a:xfrm>
            <a:off x="7241988" y="27686"/>
            <a:ext cx="1821049" cy="720000"/>
          </a:xfrm>
          <a:solidFill>
            <a:schemeClr val="tx1">
              <a:alpha val="3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kumimoji="0" lang="fr-FR" sz="2000" b="1" i="1" u="none" strike="noStrike" cap="none" spc="0" normalizeH="0" baseline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MT"/>
              </a:defRPr>
            </a:lvl1pPr>
            <a:lvl2pPr marL="228600" indent="0">
              <a:buNone/>
              <a:defRPr lang="fr-FR" sz="1800" smtClean="0">
                <a:solidFill>
                  <a:schemeClr val="lt1"/>
                </a:solidFill>
              </a:defRPr>
            </a:lvl2pPr>
            <a:lvl3pPr marL="685800" indent="0">
              <a:buNone/>
              <a:defRPr lang="fr-FR" sz="1800" smtClean="0">
                <a:solidFill>
                  <a:schemeClr val="lt1"/>
                </a:solidFill>
              </a:defRPr>
            </a:lvl3pPr>
            <a:lvl4pPr marL="1143000" indent="0">
              <a:buNone/>
              <a:defRPr lang="fr-FR" smtClean="0">
                <a:solidFill>
                  <a:schemeClr val="lt1"/>
                </a:solidFill>
              </a:defRPr>
            </a:lvl4pPr>
            <a:lvl5pPr marL="1600200" indent="0">
              <a:buNone/>
              <a:defRPr lang="fr-FR">
                <a:solidFill>
                  <a:schemeClr val="lt1"/>
                </a:solidFill>
              </a:defRPr>
            </a:lvl5pPr>
          </a:lstStyle>
          <a:p>
            <a:pPr marL="228600" marR="0" lvl="0" indent="-228600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 smtClean="0"/>
              <a:t>Modifier les styles du texte du masque</a:t>
            </a:r>
          </a:p>
          <a:p>
            <a:pPr marL="457200" lvl="1" defTabSz="457200"/>
            <a:r>
              <a:rPr lang="fr-FR" dirty="0" smtClean="0"/>
              <a:t>Deuxième niveau</a:t>
            </a:r>
          </a:p>
          <a:p>
            <a:pPr marL="914400" lvl="2" defTabSz="457200"/>
            <a:r>
              <a:rPr lang="fr-FR" dirty="0" smtClean="0"/>
              <a:t>Troisième niveau</a:t>
            </a:r>
          </a:p>
          <a:p>
            <a:pPr marL="1371600" lvl="3" defTabSz="457200"/>
            <a:r>
              <a:rPr lang="fr-FR" dirty="0" smtClean="0"/>
              <a:t>Quatrième niveau</a:t>
            </a:r>
          </a:p>
          <a:p>
            <a:pPr marL="1828800" lvl="4" defTabSz="457200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370F59F6-0530-40A8-AF6B-00AF64543FB6}"/>
              </a:ext>
            </a:extLst>
          </p:cNvPr>
          <p:cNvSpPr txBox="1">
            <a:spLocks/>
          </p:cNvSpPr>
          <p:nvPr userDrawn="1"/>
        </p:nvSpPr>
        <p:spPr>
          <a:xfrm>
            <a:off x="628650" y="1205349"/>
            <a:ext cx="8293408" cy="54115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fr-FR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Présentation du système étudié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Synthèse des activités menées en travaux pratiques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Exploitation pédagogique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Conclusion</a:t>
            </a:r>
          </a:p>
          <a:p>
            <a:endParaRPr lang="fr-FR" dirty="0"/>
          </a:p>
        </p:txBody>
      </p:sp>
      <p:sp>
        <p:nvSpPr>
          <p:cNvPr id="5" name="ZoneTexte 4"/>
          <p:cNvSpPr txBox="1"/>
          <p:nvPr userDrawn="1"/>
        </p:nvSpPr>
        <p:spPr>
          <a:xfrm>
            <a:off x="60239" y="40194"/>
            <a:ext cx="6744216" cy="3526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fr-FR" sz="2300" dirty="0" smtClean="0"/>
              <a:t>ACTIVITE PRATIQUE &amp; EXPLOITATION PEDAGOGIQUE</a:t>
            </a:r>
            <a:endParaRPr lang="fr-FR" sz="2300" dirty="0"/>
          </a:p>
        </p:txBody>
      </p:sp>
      <p:sp>
        <p:nvSpPr>
          <p:cNvPr id="6" name="ZoneTexte 5"/>
          <p:cNvSpPr txBox="1"/>
          <p:nvPr userDrawn="1"/>
        </p:nvSpPr>
        <p:spPr>
          <a:xfrm>
            <a:off x="60238" y="345361"/>
            <a:ext cx="1627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 smtClean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780600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61C7-205B-4206-8475-24658B666B7C}" type="datetimeFigureOut">
              <a:rPr lang="fr-FR" smtClean="0"/>
              <a:t>22/05/2019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2504-B531-4EBB-B4C8-1139C56413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4261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61C7-205B-4206-8475-24658B666B7C}" type="datetimeFigureOut">
              <a:rPr lang="fr-FR" smtClean="0"/>
              <a:t>22/05/2019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2504-B531-4EBB-B4C8-1139C56413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747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61C7-205B-4206-8475-24658B666B7C}" type="datetimeFigureOut">
              <a:rPr lang="fr-FR" smtClean="0"/>
              <a:t>22/05/2019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2504-B531-4EBB-B4C8-1139C56413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5934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61C7-205B-4206-8475-24658B666B7C}" type="datetimeFigureOut">
              <a:rPr lang="fr-FR" smtClean="0"/>
              <a:t>22/05/2019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2504-B531-4EBB-B4C8-1139C56413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116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61C7-205B-4206-8475-24658B666B7C}" type="datetimeFigureOut">
              <a:rPr lang="fr-FR" smtClean="0"/>
              <a:t>22/05/2019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2504-B531-4EBB-B4C8-1139C56413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57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68000">
              <a:schemeClr val="accent5">
                <a:lumMod val="40000"/>
                <a:lumOff val="6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061C7-205B-4206-8475-24658B666B7C}" type="datetimeFigureOut">
              <a:rPr lang="fr-FR" smtClean="0"/>
              <a:t>22/05/2019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82504-B531-4EBB-B4C8-1139C56413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179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73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3600" b="1" dirty="0">
                <a:latin typeface="Arial" panose="020B0604020202020204" pitchFamily="34" charset="0"/>
                <a:cs typeface="Arial" panose="020B0604020202020204" pitchFamily="34" charset="0"/>
              </a:rPr>
              <a:t>Présentation de l’activité pratique</a:t>
            </a:r>
            <a:br>
              <a:rPr lang="fr-FR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3600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fr-F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6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fr-FR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3600" b="1" dirty="0">
                <a:latin typeface="Arial" panose="020B0604020202020204" pitchFamily="34" charset="0"/>
                <a:cs typeface="Arial" panose="020B0604020202020204" pitchFamily="34" charset="0"/>
              </a:rPr>
              <a:t>Exploitation pédagogique du système étudié</a:t>
            </a:r>
            <a:endParaRPr lang="fr-FR" sz="36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3552" y="4156070"/>
            <a:ext cx="6358150" cy="1230577"/>
          </a:xfrm>
        </p:spPr>
        <p:txBody>
          <a:bodyPr>
            <a:normAutofit/>
          </a:bodyPr>
          <a:lstStyle/>
          <a:p>
            <a:pPr algn="l"/>
            <a:r>
              <a:rPr lang="fr-FR" sz="2800" b="1" u="sng" dirty="0"/>
              <a:t>Système étudié:</a:t>
            </a:r>
          </a:p>
          <a:p>
            <a:r>
              <a:rPr lang="fr-FR" sz="2800" dirty="0" smtClean="0"/>
              <a:t>xx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81130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4- Exploitation pédagogique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Les centres d’intérêt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5" y="1029747"/>
            <a:ext cx="8960452" cy="540430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rot="19827877">
            <a:off x="963384" y="2105561"/>
            <a:ext cx="7217233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UPDATE</a:t>
            </a:r>
            <a:endParaRPr lang="fr-FR" sz="166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896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4- Exploitation pédagogique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Objectifs, Compétences, Savoirs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73" y="933450"/>
            <a:ext cx="8787039" cy="572469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rot="19827877">
            <a:off x="963384" y="2105561"/>
            <a:ext cx="7217233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UPDATE</a:t>
            </a:r>
            <a:endParaRPr lang="fr-FR" sz="166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929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4- Exploitation pédagogique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Objectifs, Compétences, Savoirs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74" y="1143685"/>
            <a:ext cx="8793203" cy="382195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rot="19827877">
            <a:off x="963384" y="2105561"/>
            <a:ext cx="7217233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UPDATE</a:t>
            </a:r>
            <a:endParaRPr lang="fr-FR" sz="166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38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4- Exploitation pédagogique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Proposition de déroulé de la séquence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/>
          <p:cNvPicPr/>
          <p:nvPr>
            <p:extLst>
              <p:ext uri="{D42A27DB-BD31-4B8C-83A1-F6EECF244321}">
                <p14:modId xmlns:p14="http://schemas.microsoft.com/office/powerpoint/2010/main" val="1879910525"/>
              </p:ext>
            </p:extLst>
          </p:nvPr>
        </p:nvPicPr>
        <p:blipFill>
          <a:blip r:embed="rId2"/>
          <a:stretch>
            <a:fillRect/>
          </a:stretch>
        </p:blipFill>
        <p:spPr>
          <a:xfrm>
            <a:off x="60239" y="912813"/>
            <a:ext cx="9002798" cy="551890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rot="19827877">
            <a:off x="963384" y="2105561"/>
            <a:ext cx="7217233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UPDATE</a:t>
            </a:r>
            <a:endParaRPr lang="fr-FR" sz="166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632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4- Exploitation pédagogique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Fiche de séquence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91" y="858083"/>
            <a:ext cx="8986171" cy="576487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rot="19827877">
            <a:off x="963384" y="2105561"/>
            <a:ext cx="7217233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UPDATE</a:t>
            </a:r>
            <a:endParaRPr lang="fr-FR" sz="166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204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4- Exploitation pédagogique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Fiche de séquence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79" y="1143685"/>
            <a:ext cx="13279349" cy="239406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17288" y="3933750"/>
            <a:ext cx="13279349" cy="239406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 rot="19827877">
            <a:off x="963384" y="2105561"/>
            <a:ext cx="7217233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UPDATE</a:t>
            </a:r>
            <a:endParaRPr lang="fr-FR" sz="166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537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4- Exploitation pédagogique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Fiche de séquence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90" y="893381"/>
            <a:ext cx="3566626" cy="586522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rot="19827877">
            <a:off x="963384" y="2105561"/>
            <a:ext cx="7217233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UPDATE</a:t>
            </a:r>
            <a:endParaRPr lang="fr-FR" sz="166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502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4- Exploitation pédagogique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Fiche de séquence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36" y="892657"/>
            <a:ext cx="8292353" cy="5747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rot="19827877">
            <a:off x="963384" y="2105561"/>
            <a:ext cx="7217233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UPDATE</a:t>
            </a:r>
            <a:endParaRPr lang="fr-FR" sz="166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789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4- Exploitation pédagogique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Proposition de déroulé de la séquence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/>
          <p:cNvPicPr/>
          <p:nvPr/>
        </p:nvPicPr>
        <p:blipFill>
          <a:blip r:embed="rId2"/>
          <a:stretch>
            <a:fillRect/>
          </a:stretch>
        </p:blipFill>
        <p:spPr>
          <a:xfrm>
            <a:off x="60239" y="912813"/>
            <a:ext cx="9002798" cy="551890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rot="19827877">
            <a:off x="963384" y="2105561"/>
            <a:ext cx="7217233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UPDATE</a:t>
            </a:r>
            <a:endParaRPr lang="fr-FR" sz="166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284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4- Exploitation pédagogique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Détail de la séance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9" y="1143685"/>
            <a:ext cx="8982167" cy="479700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rot="19827877">
            <a:off x="963384" y="2105561"/>
            <a:ext cx="7217233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UPDATE</a:t>
            </a:r>
            <a:endParaRPr lang="fr-FR" sz="166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002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B709FC-C425-461B-9B56-027DE08B4622}"/>
              </a:ext>
            </a:extLst>
          </p:cNvPr>
          <p:cNvSpPr/>
          <p:nvPr/>
        </p:nvSpPr>
        <p:spPr>
          <a:xfrm>
            <a:off x="417250" y="2343706"/>
            <a:ext cx="8504808" cy="54451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175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4- Exploitation pédagogique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Détail de la séance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29" y="1531865"/>
            <a:ext cx="8828711" cy="396284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rot="19827877">
            <a:off x="963384" y="2105561"/>
            <a:ext cx="7217233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UPDATE</a:t>
            </a:r>
            <a:endParaRPr lang="fr-FR" sz="166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374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4- Exploitation pédagogique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Détail de la séance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44" y="1542386"/>
            <a:ext cx="8662343" cy="189908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rot="19827877">
            <a:off x="963384" y="2105561"/>
            <a:ext cx="7217233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UPDATE</a:t>
            </a:r>
            <a:endParaRPr lang="fr-FR" sz="166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311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4- Exploitation pédagogique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Détail de la séance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70" y="910946"/>
            <a:ext cx="8824922" cy="546491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rot="19827877">
            <a:off x="963384" y="2105561"/>
            <a:ext cx="7217233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UPDATE</a:t>
            </a:r>
            <a:endParaRPr lang="fr-FR" sz="166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261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4- Exploitation pédagogique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Détail de la séance – Exploitation du système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Rectangle 5"/>
          <p:cNvSpPr/>
          <p:nvPr/>
        </p:nvSpPr>
        <p:spPr>
          <a:xfrm rot="19827877">
            <a:off x="963384" y="2105561"/>
            <a:ext cx="7217233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UPDATE</a:t>
            </a:r>
            <a:endParaRPr lang="fr-FR" sz="166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165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9DD38C-9A0B-4412-B039-9B4008CDE153}"/>
              </a:ext>
            </a:extLst>
          </p:cNvPr>
          <p:cNvSpPr/>
          <p:nvPr/>
        </p:nvSpPr>
        <p:spPr>
          <a:xfrm>
            <a:off x="417250" y="4406217"/>
            <a:ext cx="8504808" cy="54451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582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0.0757 L -2.77778E-7 0.0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9DD38C-9A0B-4412-B039-9B4008CDE153}"/>
              </a:ext>
            </a:extLst>
          </p:cNvPr>
          <p:cNvSpPr/>
          <p:nvPr/>
        </p:nvSpPr>
        <p:spPr>
          <a:xfrm>
            <a:off x="417250" y="3389867"/>
            <a:ext cx="8504808" cy="54451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B709FC-C425-461B-9B56-027DE08B4622}"/>
              </a:ext>
            </a:extLst>
          </p:cNvPr>
          <p:cNvSpPr/>
          <p:nvPr/>
        </p:nvSpPr>
        <p:spPr>
          <a:xfrm>
            <a:off x="417250" y="2343706"/>
            <a:ext cx="8504808" cy="54451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006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0.0757 L -2.77778E-7 0.0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4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9DD38C-9A0B-4412-B039-9B4008CDE153}"/>
              </a:ext>
            </a:extLst>
          </p:cNvPr>
          <p:cNvSpPr/>
          <p:nvPr/>
        </p:nvSpPr>
        <p:spPr>
          <a:xfrm>
            <a:off x="417250" y="2882792"/>
            <a:ext cx="8504808" cy="54451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01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0.0757 L -2.77778E-7 0.0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2- Présentation du système étudié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3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9DD38C-9A0B-4412-B039-9B4008CDE153}"/>
              </a:ext>
            </a:extLst>
          </p:cNvPr>
          <p:cNvSpPr/>
          <p:nvPr/>
        </p:nvSpPr>
        <p:spPr>
          <a:xfrm>
            <a:off x="417250" y="3381556"/>
            <a:ext cx="8504808" cy="54451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875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0.0757 L -2.77778E-7 0.0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2- Synthèse des travaux pratiques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61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9DD38C-9A0B-4412-B039-9B4008CDE153}"/>
              </a:ext>
            </a:extLst>
          </p:cNvPr>
          <p:cNvSpPr/>
          <p:nvPr/>
        </p:nvSpPr>
        <p:spPr>
          <a:xfrm>
            <a:off x="417250" y="3888632"/>
            <a:ext cx="8504808" cy="54451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238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0.0757 L -2.77778E-7 0.0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4- Exploitation pédagogique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Organisation de la séquence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/>
          <p:cNvPicPr/>
          <p:nvPr>
            <p:extLst>
              <p:ext uri="{D42A27DB-BD31-4B8C-83A1-F6EECF244321}">
                <p14:modId xmlns:p14="http://schemas.microsoft.com/office/powerpoint/2010/main" val="403065654"/>
              </p:ext>
            </p:extLst>
          </p:nvPr>
        </p:nvPicPr>
        <p:blipFill>
          <a:blip r:embed="rId2"/>
          <a:stretch>
            <a:fillRect/>
          </a:stretch>
        </p:blipFill>
        <p:spPr>
          <a:xfrm>
            <a:off x="85178" y="928510"/>
            <a:ext cx="8996363" cy="5567362"/>
          </a:xfrm>
          <a:prstGeom prst="rect">
            <a:avLst/>
          </a:prstGeom>
        </p:spPr>
      </p:pic>
      <p:pic>
        <p:nvPicPr>
          <p:cNvPr id="164871" name="illustration" hidden="1"/>
          <p:cNvPicPr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425" y="161925"/>
            <a:ext cx="223837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 rot="19827877">
            <a:off x="963384" y="2105561"/>
            <a:ext cx="7217233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UPDATE</a:t>
            </a:r>
            <a:endParaRPr lang="fr-FR" sz="166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441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4- Exploitation pédagogique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Organisation de la séquence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5" y="872495"/>
            <a:ext cx="8896782" cy="576009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rot="19827877">
            <a:off x="963384" y="2105561"/>
            <a:ext cx="7217233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UPDATE</a:t>
            </a:r>
            <a:endParaRPr lang="fr-FR" sz="166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782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7451</TotalTime>
  <Words>151</Words>
  <Application>Microsoft Office PowerPoint</Application>
  <PresentationFormat>Affichage à l'écran (4:3)</PresentationFormat>
  <Paragraphs>53</Paragraphs>
  <Slides>25</Slides>
  <Notes>0</Notes>
  <HiddenSlides>1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0" baseType="lpstr">
      <vt:lpstr>Arial</vt:lpstr>
      <vt:lpstr>ArialMT</vt:lpstr>
      <vt:lpstr>Calibri</vt:lpstr>
      <vt:lpstr>Calibri Light</vt:lpstr>
      <vt:lpstr>Thème Office</vt:lpstr>
      <vt:lpstr>Présentation de l’activité pratique -  Exploitation pédagogique du système étudié</vt:lpstr>
      <vt:lpstr>Présentation PowerPoint</vt:lpstr>
      <vt:lpstr>Présentation PowerPoint</vt:lpstr>
      <vt:lpstr>2- Présentation du système étudié</vt:lpstr>
      <vt:lpstr>Présentation PowerPoint</vt:lpstr>
      <vt:lpstr>2- Synthèse des travaux pratiques</vt:lpstr>
      <vt:lpstr>Présentation PowerPoint</vt:lpstr>
      <vt:lpstr>4- Exploitation pédagogique</vt:lpstr>
      <vt:lpstr>4- Exploitation pédagogique</vt:lpstr>
      <vt:lpstr>4- Exploitation pédagogique</vt:lpstr>
      <vt:lpstr>4- Exploitation pédagogique</vt:lpstr>
      <vt:lpstr>4- Exploitation pédagogique</vt:lpstr>
      <vt:lpstr>4- Exploitation pédagogique</vt:lpstr>
      <vt:lpstr>4- Exploitation pédagogique</vt:lpstr>
      <vt:lpstr>4- Exploitation pédagogique</vt:lpstr>
      <vt:lpstr>4- Exploitation pédagogique</vt:lpstr>
      <vt:lpstr>4- Exploitation pédagogique</vt:lpstr>
      <vt:lpstr>4- Exploitation pédagogique</vt:lpstr>
      <vt:lpstr>4- Exploitation pédagogique</vt:lpstr>
      <vt:lpstr>4- Exploitation pédagogique</vt:lpstr>
      <vt:lpstr>4- Exploitation pédagogique</vt:lpstr>
      <vt:lpstr>4- Exploitation pédagogique</vt:lpstr>
      <vt:lpstr>4- Exploitation pédagogique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PC17ASUS</dc:creator>
  <cp:lastModifiedBy>PC17ASUS</cp:lastModifiedBy>
  <cp:revision>156</cp:revision>
  <dcterms:created xsi:type="dcterms:W3CDTF">2018-11-11T15:55:16Z</dcterms:created>
  <dcterms:modified xsi:type="dcterms:W3CDTF">2019-05-22T13:24:13Z</dcterms:modified>
</cp:coreProperties>
</file>