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356" r:id="rId4"/>
    <p:sldId id="258" r:id="rId5"/>
    <p:sldId id="357" r:id="rId6"/>
    <p:sldId id="355" r:id="rId7"/>
    <p:sldId id="358" r:id="rId8"/>
    <p:sldId id="359" r:id="rId9"/>
    <p:sldId id="360" r:id="rId10"/>
    <p:sldId id="361" r:id="rId11"/>
    <p:sldId id="362" r:id="rId12"/>
    <p:sldId id="363" r:id="rId13"/>
    <p:sldId id="324" r:id="rId14"/>
    <p:sldId id="35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A26338A-8227-4636-AD8D-D1FFCF34AAF3}">
          <p14:sldIdLst>
            <p14:sldId id="256"/>
            <p14:sldId id="257"/>
            <p14:sldId id="356"/>
            <p14:sldId id="258"/>
            <p14:sldId id="357"/>
            <p14:sldId id="355"/>
            <p14:sldId id="358"/>
            <p14:sldId id="359"/>
            <p14:sldId id="360"/>
            <p14:sldId id="361"/>
            <p14:sldId id="362"/>
            <p14:sldId id="363"/>
            <p14:sldId id="324"/>
            <p14:sldId id="354"/>
          </p14:sldIdLst>
        </p14:section>
        <p14:section name="Section sans titre" id="{38795CB9-6E19-4E85-8DD9-2F13E27BA6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9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en Chaumont" initials="DC" lastIdx="65" clrIdx="0">
    <p:extLst>
      <p:ext uri="{19B8F6BF-5375-455C-9EA6-DF929625EA0E}">
        <p15:presenceInfo xmlns:p15="http://schemas.microsoft.com/office/powerpoint/2012/main" userId="60eb51271b4ac8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7" autoAdjust="0"/>
  </p:normalViewPr>
  <p:slideViewPr>
    <p:cSldViewPr snapToGrid="0" showGuides="1">
      <p:cViewPr varScale="1">
        <p:scale>
          <a:sx n="83" d="100"/>
          <a:sy n="83" d="100"/>
        </p:scale>
        <p:origin x="643" y="48"/>
      </p:cViewPr>
      <p:guideLst>
        <p:guide orient="horz" pos="3566"/>
        <p:guide pos="99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F2FA1-D607-4033-8590-29E36BEE946F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C00D1-DF9E-4E16-8B54-8DE563DC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80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C00D1-DF9E-4E16-8B54-8DE563DC2D8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15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CA4D4E8-3924-45CF-A5B3-107BB4A897D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6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BF46-030F-4689-8465-0CD146FC2A4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5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F53E-C64F-435E-B90E-3CF8DE57049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7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523A-3AC5-462D-8E7A-AFEA186A891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243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7F08-24F0-42EC-938B-2735885D7762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737E-4E40-4C39-A3CE-D5E6CB52BDB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43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0F54-72E8-4165-86A0-85B43D74E83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4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8CC-470D-4012-BBC8-43056DD552E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39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8CF835FA-3D03-4F40-AD7F-CA57242A4DB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080-6150-4523-9142-2AB94995B72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0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94F98F4-A045-40AD-A3C4-EBB610F6FFB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1E94-83B8-4020-ACAE-DC19C1950CF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0BE9-BF29-4F88-AE04-2733DDE1680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9F6-86AD-43D6-8F18-116C03F5A991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4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A51F-0B0A-4099-8E36-5CDC9AC425A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699-7EEC-4F59-BB8A-572F564E22B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5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E496-95C6-4B35-83D2-2989B2FF369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5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E08A-467C-B45F-61D6E7F8E9B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6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28700" y="2181989"/>
            <a:ext cx="7404100" cy="2128988"/>
          </a:xfrm>
        </p:spPr>
        <p:txBody>
          <a:bodyPr/>
          <a:lstStyle/>
          <a:p>
            <a:r>
              <a:rPr lang="fr-FR" sz="4400" dirty="0">
                <a:latin typeface="BankGothic Lt BT" panose="020B0607020203060204" pitchFamily="34" charset="0"/>
              </a:rPr>
              <a:t>Exploitation pédagogique du système étudié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3" y="4515174"/>
            <a:ext cx="6412602" cy="1117687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bg1"/>
                </a:solidFill>
                <a:latin typeface="BankGothic Lt BT" panose="020B0607020203060204" pitchFamily="34" charset="0"/>
              </a:rPr>
              <a:t>Système étudié: XXX</a:t>
            </a:r>
          </a:p>
          <a:p>
            <a:endParaRPr lang="fr-FR" dirty="0">
              <a:solidFill>
                <a:schemeClr val="bg1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851325" y="6041255"/>
            <a:ext cx="6108101" cy="55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  <a:latin typeface="BankGothic Lt BT" panose="020B0607020203060204" pitchFamily="34" charset="0"/>
              </a:rPr>
              <a:t>DOUCHENA  Ahamadi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09452" y="1527502"/>
            <a:ext cx="6108101" cy="556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chemeClr val="bg1"/>
                </a:solidFill>
                <a:latin typeface="BankGothic Lt BT" panose="020B0607020203060204" pitchFamily="34" charset="0"/>
              </a:rPr>
              <a:t>Présentation de l’activité pratique</a:t>
            </a:r>
          </a:p>
        </p:txBody>
      </p:sp>
    </p:spTree>
    <p:extLst>
      <p:ext uri="{BB962C8B-B14F-4D97-AF65-F5344CB8AC3E}">
        <p14:creationId xmlns:p14="http://schemas.microsoft.com/office/powerpoint/2010/main" val="235905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638" y="753228"/>
            <a:ext cx="7254533" cy="1080938"/>
          </a:xfrm>
        </p:spPr>
        <p:txBody>
          <a:bodyPr>
            <a:normAutofit/>
          </a:bodyPr>
          <a:lstStyle/>
          <a:p>
            <a:r>
              <a:rPr lang="fr-FR" dirty="0">
                <a:latin typeface="BankGothic Lt BT" panose="020B0607020203060204" pitchFamily="34" charset="0"/>
              </a:rPr>
              <a:t>Compétences et   connaissances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067" y="122090"/>
            <a:ext cx="2705792" cy="4130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I. Présentation du système étudié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3094" y="138439"/>
            <a:ext cx="2706206" cy="3967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II. Présentation des activités menées en travaux pratiques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9122" y="122090"/>
            <a:ext cx="2705792" cy="4130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III. Exploitations pédagogiques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1DB1FC-E889-4740-A5CE-1D8E5342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59D9D-E6A8-4516-A863-173A8968E40D}"/>
              </a:ext>
            </a:extLst>
          </p:cNvPr>
          <p:cNvSpPr/>
          <p:nvPr/>
        </p:nvSpPr>
        <p:spPr>
          <a:xfrm rot="19827877">
            <a:off x="1279686" y="3175807"/>
            <a:ext cx="821866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5528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781576"/>
            <a:ext cx="7254533" cy="108093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ankGothic Lt BT" panose="020B0607020203060204" pitchFamily="34" charset="0"/>
              </a:rPr>
              <a:t>Proposition de déroulé de la séquence</a:t>
            </a:r>
            <a:br>
              <a:rPr lang="fr-FR" dirty="0">
                <a:latin typeface="BankGothic Lt BT" panose="020B0607020203060204" pitchFamily="34" charset="0"/>
              </a:rPr>
            </a:br>
            <a:endParaRPr lang="fr-FR" dirty="0">
              <a:latin typeface="BankGothic Lt BT" panose="020B060702020306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067" y="122090"/>
            <a:ext cx="2705792" cy="4130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I. Présentation du système étudié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3094" y="138439"/>
            <a:ext cx="2706206" cy="3967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II. Présentation des activités menées en travaux pratiques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9122" y="122090"/>
            <a:ext cx="2705792" cy="4130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III. Exploitations pédagogiques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1DB1FC-E889-4740-A5CE-1D8E5342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59D9D-E6A8-4516-A863-173A8968E40D}"/>
              </a:ext>
            </a:extLst>
          </p:cNvPr>
          <p:cNvSpPr/>
          <p:nvPr/>
        </p:nvSpPr>
        <p:spPr>
          <a:xfrm rot="19827877">
            <a:off x="1279686" y="3175807"/>
            <a:ext cx="821866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59152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781576"/>
            <a:ext cx="7254533" cy="108093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ankGothic Lt BT" panose="020B0607020203060204" pitchFamily="34" charset="0"/>
              </a:rPr>
              <a:t>Proposition de déroulé de la Séance </a:t>
            </a:r>
            <a:r>
              <a:rPr lang="fr-FR" dirty="0">
                <a:highlight>
                  <a:srgbClr val="FF0000"/>
                </a:highlight>
                <a:latin typeface="BankGothic Lt BT" panose="020B0607020203060204" pitchFamily="34" charset="0"/>
              </a:rPr>
              <a:t>x</a:t>
            </a:r>
            <a:br>
              <a:rPr lang="fr-FR" dirty="0">
                <a:latin typeface="BankGothic Lt BT" panose="020B0607020203060204" pitchFamily="34" charset="0"/>
              </a:rPr>
            </a:br>
            <a:endParaRPr lang="fr-FR" dirty="0">
              <a:latin typeface="BankGothic Lt BT" panose="020B060702020306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067" y="122090"/>
            <a:ext cx="2705792" cy="4130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I. Présentation du système étudié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3094" y="138439"/>
            <a:ext cx="2706206" cy="3967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II. Présentation des activités menées en travaux pratiques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9122" y="122090"/>
            <a:ext cx="2705792" cy="4130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III. Exploitations pédagogiques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1DB1FC-E889-4740-A5CE-1D8E5342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59D9D-E6A8-4516-A863-173A8968E40D}"/>
              </a:ext>
            </a:extLst>
          </p:cNvPr>
          <p:cNvSpPr/>
          <p:nvPr/>
        </p:nvSpPr>
        <p:spPr>
          <a:xfrm rot="19827877">
            <a:off x="1279686" y="3175807"/>
            <a:ext cx="821866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5557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A88D2A1-85C3-4C33-8A0D-DE9C812F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7D4D541-7C14-4CED-A68B-882A0ACE6112}"/>
              </a:ext>
            </a:extLst>
          </p:cNvPr>
          <p:cNvSpPr txBox="1">
            <a:spLocks/>
          </p:cNvSpPr>
          <p:nvPr/>
        </p:nvSpPr>
        <p:spPr>
          <a:xfrm>
            <a:off x="1447359" y="2888531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>
                <a:solidFill>
                  <a:srgbClr val="00B0F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768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A88D2A1-85C3-4C33-8A0D-DE9C812F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9032" y="2759222"/>
            <a:ext cx="6896534" cy="1080938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B0F0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7467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005" y="707010"/>
            <a:ext cx="6896534" cy="1080938"/>
          </a:xfrm>
        </p:spPr>
        <p:txBody>
          <a:bodyPr/>
          <a:lstStyle/>
          <a:p>
            <a:r>
              <a:rPr lang="fr-FR" dirty="0">
                <a:latin typeface="BankGothic Lt BT" panose="020B0607020203060204" pitchFamily="34" charset="0"/>
              </a:rPr>
              <a:t>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24647" y="2142242"/>
            <a:ext cx="668231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+mj-lt"/>
              <a:buAutoNum type="romanUcPeriod"/>
            </a:pPr>
            <a:r>
              <a:rPr lang="fr-FR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du système étudié</a:t>
            </a:r>
          </a:p>
          <a:p>
            <a:endParaRPr lang="fr-FR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Présentation des activités menées en travaux pratiques </a:t>
            </a: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Exploitation pédagogique</a:t>
            </a: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Conclusion 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64477" y="36751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09D5DF91-E206-3C48-A2A6-9242728352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55" y="3571610"/>
            <a:ext cx="2611546" cy="28847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01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005" y="707010"/>
            <a:ext cx="6896534" cy="1080938"/>
          </a:xfrm>
        </p:spPr>
        <p:txBody>
          <a:bodyPr/>
          <a:lstStyle/>
          <a:p>
            <a:r>
              <a:rPr lang="fr-FR" dirty="0">
                <a:latin typeface="BankGothic Lt BT" panose="020B0607020203060204" pitchFamily="34" charset="0"/>
              </a:rPr>
              <a:t>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46100" y="3653542"/>
            <a:ext cx="8460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+mj-lt"/>
              <a:buAutoNum type="romanUcPeriod"/>
            </a:pPr>
            <a:r>
              <a:rPr lang="fr-FR" sz="4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du système étudié</a:t>
            </a:r>
          </a:p>
          <a:p>
            <a:endParaRPr lang="fr-FR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64477" y="36751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3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nkGothic Lt BT" panose="020B0607020203060204" pitchFamily="34" charset="0"/>
              </a:rPr>
              <a:t>Système étudié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067" y="122090"/>
            <a:ext cx="2705792" cy="4130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I. Présentation du système étudié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3094" y="138439"/>
            <a:ext cx="2706206" cy="3967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II. Présentation des activités menées en travaux pratiques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9122" y="122090"/>
            <a:ext cx="2705792" cy="4130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III. Exploitations pédagogiques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1029FE-4E49-4CD6-97E5-1D04C452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93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005" y="707010"/>
            <a:ext cx="6896534" cy="1080938"/>
          </a:xfrm>
        </p:spPr>
        <p:txBody>
          <a:bodyPr/>
          <a:lstStyle/>
          <a:p>
            <a:r>
              <a:rPr lang="fr-FR" dirty="0">
                <a:latin typeface="BankGothic Lt BT" panose="020B0607020203060204" pitchFamily="34" charset="0"/>
              </a:rPr>
              <a:t>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308100" y="3196342"/>
            <a:ext cx="8460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Présentation des activités menées en travaux pratiques 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64477" y="36751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4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nkGothic Lt BT" panose="020B0607020203060204" pitchFamily="34" charset="0"/>
              </a:rPr>
              <a:t>Travaux pratiques XXX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067" y="122090"/>
            <a:ext cx="2705792" cy="4130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I. Présentation du système étudié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3094" y="138439"/>
            <a:ext cx="2706206" cy="3967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II. Présentation des activités menées en travaux pratiques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9122" y="122090"/>
            <a:ext cx="2705792" cy="4130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III. Exploitations pédagogiques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1DB1FC-E889-4740-A5CE-1D8E5342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74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005" y="707010"/>
            <a:ext cx="6896534" cy="1080938"/>
          </a:xfrm>
        </p:spPr>
        <p:txBody>
          <a:bodyPr/>
          <a:lstStyle/>
          <a:p>
            <a:r>
              <a:rPr lang="fr-FR" dirty="0">
                <a:latin typeface="BankGothic Lt BT" panose="020B0607020203060204" pitchFamily="34" charset="0"/>
              </a:rPr>
              <a:t>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4000" y="3196342"/>
            <a:ext cx="9514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 . Exploitations pédagogiques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64477" y="36751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1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nkGothic Lt BT" panose="020B0607020203060204" pitchFamily="34" charset="0"/>
              </a:rPr>
              <a:t>Organisation de la séquence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067" y="122090"/>
            <a:ext cx="2705792" cy="4130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I. Présentation du système étudié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3094" y="138439"/>
            <a:ext cx="2706206" cy="3967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II. Présentation des activités menées en travaux pratiques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9122" y="122090"/>
            <a:ext cx="2705792" cy="4130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III. Exploitations pédagogiques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1DB1FC-E889-4740-A5CE-1D8E5342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E7082E-6426-4362-8FFE-238DC3A0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4" y="2062103"/>
            <a:ext cx="7329360" cy="45386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2DB430-D71B-4B70-A8CA-F5E3502CC862}"/>
              </a:ext>
            </a:extLst>
          </p:cNvPr>
          <p:cNvSpPr/>
          <p:nvPr/>
        </p:nvSpPr>
        <p:spPr>
          <a:xfrm rot="19827877">
            <a:off x="702704" y="3007985"/>
            <a:ext cx="721723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76201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nkGothic Lt BT" panose="020B0607020203060204" pitchFamily="34" charset="0"/>
              </a:rPr>
              <a:t>Organisation de la séquence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067" y="122090"/>
            <a:ext cx="2705792" cy="4130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I. Présentation du système étudié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3094" y="138439"/>
            <a:ext cx="2706206" cy="3967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II. Présentation des activités menées en travaux pratiques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9122" y="122090"/>
            <a:ext cx="2705792" cy="4130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bg1"/>
                </a:solidFill>
              </a:rPr>
              <a:t>III. Exploitations pédagogiques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1DB1FC-E889-4740-A5CE-1D8E5342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FD2670C-3C61-4913-A7F5-CDD4EECD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9" y="2130022"/>
            <a:ext cx="7254534" cy="46968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A59D9D-E6A8-4516-A863-173A8968E40D}"/>
              </a:ext>
            </a:extLst>
          </p:cNvPr>
          <p:cNvSpPr/>
          <p:nvPr/>
        </p:nvSpPr>
        <p:spPr>
          <a:xfrm rot="19827877">
            <a:off x="1279686" y="3175807"/>
            <a:ext cx="821866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271582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17345</TotalTime>
  <Words>243</Words>
  <Application>Microsoft Office PowerPoint</Application>
  <PresentationFormat>Affichage à l'écran (4:3)</PresentationFormat>
  <Paragraphs>64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BankGothic Lt BT</vt:lpstr>
      <vt:lpstr>Calibri</vt:lpstr>
      <vt:lpstr>Tahoma</vt:lpstr>
      <vt:lpstr>Trebuchet MS</vt:lpstr>
      <vt:lpstr>Berlin</vt:lpstr>
      <vt:lpstr>Exploitation pédagogique du système étudié</vt:lpstr>
      <vt:lpstr>Sommaire</vt:lpstr>
      <vt:lpstr>Sommaire</vt:lpstr>
      <vt:lpstr>Système étudié</vt:lpstr>
      <vt:lpstr>Sommaire</vt:lpstr>
      <vt:lpstr>Travaux pratiques XXX</vt:lpstr>
      <vt:lpstr>Sommaire</vt:lpstr>
      <vt:lpstr>Organisation de la séquence</vt:lpstr>
      <vt:lpstr>Organisation de la séquence</vt:lpstr>
      <vt:lpstr>Compétences et   connaissances</vt:lpstr>
      <vt:lpstr>Proposition de déroulé de la séquence </vt:lpstr>
      <vt:lpstr>Proposition de déroulé de la Séance x 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d’ingénierie</dc:title>
  <dc:creator>Damien Chaumont</dc:creator>
  <cp:lastModifiedBy>VERO douchena</cp:lastModifiedBy>
  <cp:revision>564</cp:revision>
  <dcterms:created xsi:type="dcterms:W3CDTF">2017-05-27T09:07:38Z</dcterms:created>
  <dcterms:modified xsi:type="dcterms:W3CDTF">2021-06-16T19:44:58Z</dcterms:modified>
</cp:coreProperties>
</file>