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Bold" charset="1" panose="00000800000000000000"/>
      <p:regular r:id="rId15"/>
    </p:embeddedFont>
    <p:embeddedFont>
      <p:font typeface="Poppins" charset="1" panose="00000500000000000000"/>
      <p:regular r:id="rId16"/>
    </p:embeddedFont>
    <p:embeddedFont>
      <p:font typeface="Montserrat" charset="1" panose="00000500000000000000"/>
      <p:regular r:id="rId17"/>
    </p:embeddedFont>
    <p:embeddedFont>
      <p:font typeface="Poppins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28617" y="2011748"/>
            <a:ext cx="8015383" cy="4806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b="true" sz="9156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Workshop: Find the Odd One Out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757394" y="7522582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8573918" y="3143201"/>
            <a:ext cx="9146584" cy="5246370"/>
            <a:chOff x="0" y="0"/>
            <a:chExt cx="7981950" cy="45783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0" t="-3261" r="0" b="-3261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9603" y="1122782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614313" y="1459818"/>
            <a:ext cx="6270276" cy="6270276"/>
            <a:chOff x="0" y="0"/>
            <a:chExt cx="8916670" cy="89166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903970" cy="8903970"/>
            </a:xfrm>
            <a:custGeom>
              <a:avLst/>
              <a:gdLst/>
              <a:ahLst/>
              <a:cxnLst/>
              <a:rect r="r" b="b" t="t" l="l"/>
              <a:pathLst>
                <a:path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4940" y="154940"/>
              <a:ext cx="8605520" cy="8605520"/>
            </a:xfrm>
            <a:custGeom>
              <a:avLst/>
              <a:gdLst/>
              <a:ahLst/>
              <a:cxnLst/>
              <a:rect r="r" b="b" t="t" l="l"/>
              <a:pathLst>
                <a:path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22674" y="3135293"/>
            <a:ext cx="9586885" cy="5352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4384" indent="-327192" lvl="1">
              <a:lnSpc>
                <a:spcPts val="4243"/>
              </a:lnSpc>
              <a:spcBef>
                <a:spcPct val="0"/>
              </a:spcBef>
              <a:buFont typeface="Arial"/>
              <a:buChar char="•"/>
            </a:pPr>
            <a:r>
              <a:rPr lang="en-US" sz="3030" spc="-6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earn to reason as a team to solve a simple algorithmic problem</a:t>
            </a:r>
          </a:p>
          <a:p>
            <a:pPr algn="l" marL="654384" indent="-327192" lvl="1">
              <a:lnSpc>
                <a:spcPts val="4243"/>
              </a:lnSpc>
              <a:spcBef>
                <a:spcPct val="0"/>
              </a:spcBef>
              <a:buFont typeface="Arial"/>
              <a:buChar char="•"/>
            </a:pP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Follow the CARE Method:</a:t>
            </a:r>
          </a:p>
          <a:p>
            <a:pPr algn="l" marL="654384" indent="-327192" lvl="1">
              <a:lnSpc>
                <a:spcPts val="4243"/>
              </a:lnSpc>
              <a:spcBef>
                <a:spcPct val="0"/>
              </a:spcBef>
              <a:buAutoNum type="arabicPeriod" startAt="1"/>
            </a:pP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Com</a:t>
            </a: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prehend the problem</a:t>
            </a:r>
          </a:p>
          <a:p>
            <a:pPr algn="l" marL="654384" indent="-327192" lvl="1">
              <a:lnSpc>
                <a:spcPts val="4243"/>
              </a:lnSpc>
              <a:spcBef>
                <a:spcPct val="0"/>
              </a:spcBef>
              <a:buAutoNum type="arabicPeriod" startAt="1"/>
            </a:pP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Analyze the data</a:t>
            </a:r>
          </a:p>
          <a:p>
            <a:pPr algn="l" marL="654384" indent="-327192" lvl="1">
              <a:lnSpc>
                <a:spcPts val="4243"/>
              </a:lnSpc>
              <a:spcBef>
                <a:spcPct val="0"/>
              </a:spcBef>
              <a:buAutoNum type="arabicPeriod" startAt="1"/>
            </a:pP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Realize a</a:t>
            </a: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s</a:t>
            </a: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olution (implementation)</a:t>
            </a:r>
          </a:p>
          <a:p>
            <a:pPr algn="l" marL="654384" indent="-327192" lvl="1">
              <a:lnSpc>
                <a:spcPts val="4243"/>
              </a:lnSpc>
              <a:spcBef>
                <a:spcPct val="0"/>
              </a:spcBef>
              <a:buAutoNum type="arabicPeriod" startAt="1"/>
            </a:pP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Evaluate results</a:t>
            </a:r>
          </a:p>
          <a:p>
            <a:pPr algn="l" marL="654384" indent="-327192" lvl="1">
              <a:lnSpc>
                <a:spcPts val="4243"/>
              </a:lnSpc>
              <a:spcBef>
                <a:spcPct val="0"/>
              </a:spcBef>
              <a:buFont typeface="Arial"/>
              <a:buChar char="•"/>
            </a:pP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Expected output: t</a:t>
            </a: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he number that appears an odd number of times</a:t>
            </a:r>
          </a:p>
          <a:p>
            <a:pPr algn="l" marL="0" indent="0" lvl="0">
              <a:lnSpc>
                <a:spcPts val="424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47672" y="1919210"/>
            <a:ext cx="6259183" cy="77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Workshop Objective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9603" y="1122782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614313" y="1459818"/>
            <a:ext cx="6270276" cy="6270276"/>
            <a:chOff x="0" y="0"/>
            <a:chExt cx="8916670" cy="89166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903970" cy="8903970"/>
            </a:xfrm>
            <a:custGeom>
              <a:avLst/>
              <a:gdLst/>
              <a:ahLst/>
              <a:cxnLst/>
              <a:rect r="r" b="b" t="t" l="l"/>
              <a:pathLst>
                <a:path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4940" y="154940"/>
              <a:ext cx="8605520" cy="8605520"/>
            </a:xfrm>
            <a:custGeom>
              <a:avLst/>
              <a:gdLst/>
              <a:ahLst/>
              <a:cxnLst/>
              <a:rect r="r" b="b" t="t" l="l"/>
              <a:pathLst>
                <a:path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/>
              <a:stretch>
                <a:fillRect l="-21022" t="0" r="-21022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824831" y="1833396"/>
            <a:ext cx="8414772" cy="845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03"/>
              </a:lnSpc>
              <a:spcBef>
                <a:spcPct val="0"/>
              </a:spcBef>
            </a:pPr>
            <a:r>
              <a:rPr lang="en-US" sz="3430" spc="-68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You a</a:t>
            </a: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 given a list of integers.</a:t>
            </a:r>
          </a:p>
          <a:p>
            <a:pPr algn="l" marL="0" indent="0" lvl="0">
              <a:lnSpc>
                <a:spcPts val="4803"/>
              </a:lnSpc>
              <a:spcBef>
                <a:spcPct val="0"/>
              </a:spcBef>
            </a:pP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All numbers appear an even number of times, except one that appears an odd number of times.</a:t>
            </a:r>
          </a:p>
          <a:p>
            <a:pPr algn="l" marL="0" indent="0" lvl="0">
              <a:lnSpc>
                <a:spcPts val="4803"/>
              </a:lnSpc>
              <a:spcBef>
                <a:spcPct val="0"/>
              </a:spcBef>
            </a:pP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our task is to identify that unique number.</a:t>
            </a:r>
          </a:p>
          <a:p>
            <a:pPr algn="l" marL="0" indent="0" lvl="0">
              <a:lnSpc>
                <a:spcPts val="4803"/>
              </a:lnSpc>
              <a:spcBef>
                <a:spcPct val="0"/>
              </a:spcBef>
            </a:pP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This type of problem is useful for detecting anomalies and ensuring data consistency.</a:t>
            </a:r>
          </a:p>
          <a:p>
            <a:pPr algn="l" marL="0" indent="0" lvl="0">
              <a:lnSpc>
                <a:spcPts val="4803"/>
              </a:lnSpc>
              <a:spcBef>
                <a:spcPct val="0"/>
              </a:spcBef>
            </a:pP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</a:p>
          <a:p>
            <a:pPr algn="l">
              <a:lnSpc>
                <a:spcPts val="4803"/>
              </a:lnSpc>
              <a:spcBef>
                <a:spcPct val="0"/>
              </a:spcBef>
            </a:pP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Input → [2, 3, 5, 3, 2, 5, 2]</a:t>
            </a:r>
          </a:p>
          <a:p>
            <a:pPr algn="l">
              <a:lnSpc>
                <a:spcPts val="4803"/>
              </a:lnSpc>
              <a:spcBef>
                <a:spcPct val="0"/>
              </a:spcBef>
            </a:pP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Output</a:t>
            </a: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→ 2 (because it appears 3 times → odd)</a:t>
            </a:r>
          </a:p>
          <a:p>
            <a:pPr algn="l" marL="0" indent="0" lvl="0">
              <a:lnSpc>
                <a:spcPts val="410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388566" y="351259"/>
            <a:ext cx="6031631" cy="77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context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03005" y="952500"/>
            <a:ext cx="8281990" cy="75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24242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</a:t>
            </a:r>
            <a:r>
              <a:rPr lang="en-US" b="true" sz="4499">
                <a:solidFill>
                  <a:srgbClr val="24242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Roles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3801" y="2781934"/>
            <a:ext cx="17538403" cy="5313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To ensure efficient collaboration, each team member is assigned a specific role: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-Group leader</a:t>
            </a: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 : Organizes the work and manages the timing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-Analyst : Designs the algorithm and writes the pseudo-code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-Developer: Implements the solution in JavaScript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-Tester: Validates the results and identifies edge cases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-Spokes person: Presents the project and explains the approach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66830" y="0"/>
            <a:ext cx="5021170" cy="10287000"/>
            <a:chOff x="0" y="0"/>
            <a:chExt cx="13224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24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2448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58450" y="775286"/>
            <a:ext cx="7922504" cy="77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Logical Obse</a:t>
            </a:r>
            <a:r>
              <a:rPr lang="en-US" b="true" sz="4500" strike="noStrike" u="none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rvation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595820" y="-1782102"/>
            <a:ext cx="3564204" cy="35642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700679" y="7074186"/>
            <a:ext cx="5946973" cy="594697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94175" y="8410948"/>
            <a:ext cx="11402164" cy="711357"/>
          </a:xfrm>
          <a:custGeom>
            <a:avLst/>
            <a:gdLst/>
            <a:ahLst/>
            <a:cxnLst/>
            <a:rect r="r" b="b" t="t" l="l"/>
            <a:pathLst>
              <a:path h="711357" w="11402164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567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1827097"/>
            <a:ext cx="17674165" cy="7843044"/>
            <a:chOff x="0" y="0"/>
            <a:chExt cx="4654924" cy="206565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54924" cy="2065658"/>
            </a:xfrm>
            <a:custGeom>
              <a:avLst/>
              <a:gdLst/>
              <a:ahLst/>
              <a:cxnLst/>
              <a:rect r="r" b="b" t="t" l="l"/>
              <a:pathLst>
                <a:path h="2065658" w="4654924">
                  <a:moveTo>
                    <a:pt x="6133" y="0"/>
                  </a:moveTo>
                  <a:lnTo>
                    <a:pt x="4648792" y="0"/>
                  </a:lnTo>
                  <a:cubicBezTo>
                    <a:pt x="4650418" y="0"/>
                    <a:pt x="4651978" y="646"/>
                    <a:pt x="4653128" y="1796"/>
                  </a:cubicBezTo>
                  <a:cubicBezTo>
                    <a:pt x="4654278" y="2946"/>
                    <a:pt x="4654924" y="4506"/>
                    <a:pt x="4654924" y="6133"/>
                  </a:cubicBezTo>
                  <a:lnTo>
                    <a:pt x="4654924" y="2059525"/>
                  </a:lnTo>
                  <a:cubicBezTo>
                    <a:pt x="4654924" y="2061152"/>
                    <a:pt x="4654278" y="2062711"/>
                    <a:pt x="4653128" y="2063861"/>
                  </a:cubicBezTo>
                  <a:cubicBezTo>
                    <a:pt x="4651978" y="2065012"/>
                    <a:pt x="4650418" y="2065658"/>
                    <a:pt x="4648792" y="2065658"/>
                  </a:cubicBezTo>
                  <a:lnTo>
                    <a:pt x="6133" y="2065658"/>
                  </a:lnTo>
                  <a:cubicBezTo>
                    <a:pt x="4506" y="2065658"/>
                    <a:pt x="2946" y="2065012"/>
                    <a:pt x="1796" y="2063861"/>
                  </a:cubicBezTo>
                  <a:cubicBezTo>
                    <a:pt x="646" y="2062711"/>
                    <a:pt x="0" y="2061152"/>
                    <a:pt x="0" y="2059525"/>
                  </a:cubicBezTo>
                  <a:lnTo>
                    <a:pt x="0" y="6133"/>
                  </a:lnTo>
                  <a:cubicBezTo>
                    <a:pt x="0" y="4506"/>
                    <a:pt x="646" y="2946"/>
                    <a:pt x="1796" y="1796"/>
                  </a:cubicBezTo>
                  <a:cubicBezTo>
                    <a:pt x="2946" y="646"/>
                    <a:pt x="4506" y="0"/>
                    <a:pt x="6133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654924" cy="2103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6282" y="2537666"/>
            <a:ext cx="2772169" cy="685553"/>
            <a:chOff x="0" y="0"/>
            <a:chExt cx="1013291" cy="2505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839075" y="2537666"/>
            <a:ext cx="2772169" cy="685553"/>
            <a:chOff x="0" y="0"/>
            <a:chExt cx="1013291" cy="2505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2593" y="4194893"/>
            <a:ext cx="2661498" cy="393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34"/>
              </a:lnSpc>
              <a:spcBef>
                <a:spcPct val="0"/>
              </a:spcBef>
            </a:pPr>
            <a:r>
              <a:rPr lang="en-US" sz="3167" spc="-6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The goal is to find the number that appears an odd number of times in a list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67125" y="4457937"/>
            <a:ext cx="3782650" cy="281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34"/>
              </a:lnSpc>
              <a:spcBef>
                <a:spcPct val="0"/>
              </a:spcBef>
            </a:pPr>
            <a:r>
              <a:rPr lang="en-US" sz="3167" spc="-6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For each element i</a:t>
            </a:r>
            <a:r>
              <a:rPr lang="en-US" sz="3167" spc="-6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n the array, we count how many times it appears by using an inner loop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927004" y="4486512"/>
            <a:ext cx="5748323" cy="340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6"/>
              </a:lnSpc>
              <a:spcBef>
                <a:spcPct val="0"/>
              </a:spcBef>
            </a:pPr>
            <a:r>
              <a:rPr lang="en-US" b="true" sz="3254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method ensures correctness because every element is checked against all others, so the odd occurrence will always be found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8302305" y="2537666"/>
            <a:ext cx="2772169" cy="685553"/>
            <a:chOff x="0" y="0"/>
            <a:chExt cx="1013291" cy="25058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7797065" y="3632728"/>
            <a:ext cx="3782650" cy="5063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4"/>
              </a:lnSpc>
              <a:spcBef>
                <a:spcPct val="0"/>
              </a:spcBef>
            </a:pPr>
            <a:r>
              <a:rPr lang="en-US" sz="3167" spc="-6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-Numbers that app</a:t>
            </a:r>
            <a:r>
              <a:rPr lang="en-US" sz="3167" spc="-6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ear an even number of times are ignored</a:t>
            </a:r>
          </a:p>
          <a:p>
            <a:pPr algn="ctr" marL="0" indent="0" lvl="0">
              <a:lnSpc>
                <a:spcPts val="4434"/>
              </a:lnSpc>
              <a:spcBef>
                <a:spcPct val="0"/>
              </a:spcBef>
            </a:pPr>
            <a:r>
              <a:rPr lang="en-US" sz="3167" spc="-6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3167" spc="-6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The number with an odd count is identified as the unique number we are looking for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66830" y="0"/>
            <a:ext cx="5021170" cy="10287000"/>
            <a:chOff x="0" y="0"/>
            <a:chExt cx="13224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24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2448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17410" y="1055574"/>
            <a:ext cx="7922504" cy="77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b="true" sz="4500" strike="noStrike" u="none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Optimal Strategy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595820" y="-1782102"/>
            <a:ext cx="3564204" cy="35642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700679" y="7074186"/>
            <a:ext cx="5946973" cy="594697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94175" y="8410948"/>
            <a:ext cx="11402164" cy="711357"/>
          </a:xfrm>
          <a:custGeom>
            <a:avLst/>
            <a:gdLst/>
            <a:ahLst/>
            <a:cxnLst/>
            <a:rect r="r" b="b" t="t" l="l"/>
            <a:pathLst>
              <a:path h="711357" w="11402164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567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2194939"/>
            <a:ext cx="17674165" cy="7450871"/>
            <a:chOff x="0" y="0"/>
            <a:chExt cx="4654924" cy="196236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54924" cy="1962369"/>
            </a:xfrm>
            <a:custGeom>
              <a:avLst/>
              <a:gdLst/>
              <a:ahLst/>
              <a:cxnLst/>
              <a:rect r="r" b="b" t="t" l="l"/>
              <a:pathLst>
                <a:path h="1962369" w="4654924">
                  <a:moveTo>
                    <a:pt x="6133" y="0"/>
                  </a:moveTo>
                  <a:lnTo>
                    <a:pt x="4648792" y="0"/>
                  </a:lnTo>
                  <a:cubicBezTo>
                    <a:pt x="4650418" y="0"/>
                    <a:pt x="4651978" y="646"/>
                    <a:pt x="4653128" y="1796"/>
                  </a:cubicBezTo>
                  <a:cubicBezTo>
                    <a:pt x="4654278" y="2946"/>
                    <a:pt x="4654924" y="4506"/>
                    <a:pt x="4654924" y="6133"/>
                  </a:cubicBezTo>
                  <a:lnTo>
                    <a:pt x="4654924" y="1956237"/>
                  </a:lnTo>
                  <a:cubicBezTo>
                    <a:pt x="4654924" y="1957863"/>
                    <a:pt x="4654278" y="1959423"/>
                    <a:pt x="4653128" y="1960573"/>
                  </a:cubicBezTo>
                  <a:cubicBezTo>
                    <a:pt x="4651978" y="1961723"/>
                    <a:pt x="4650418" y="1962369"/>
                    <a:pt x="4648792" y="1962369"/>
                  </a:cubicBezTo>
                  <a:lnTo>
                    <a:pt x="6133" y="1962369"/>
                  </a:lnTo>
                  <a:cubicBezTo>
                    <a:pt x="4506" y="1962369"/>
                    <a:pt x="2946" y="1961723"/>
                    <a:pt x="1796" y="1960573"/>
                  </a:cubicBezTo>
                  <a:cubicBezTo>
                    <a:pt x="646" y="1959423"/>
                    <a:pt x="0" y="1957863"/>
                    <a:pt x="0" y="1956237"/>
                  </a:cubicBezTo>
                  <a:lnTo>
                    <a:pt x="0" y="6133"/>
                  </a:lnTo>
                  <a:cubicBezTo>
                    <a:pt x="0" y="4506"/>
                    <a:pt x="646" y="2946"/>
                    <a:pt x="1796" y="1796"/>
                  </a:cubicBezTo>
                  <a:cubicBezTo>
                    <a:pt x="2946" y="646"/>
                    <a:pt x="4506" y="0"/>
                    <a:pt x="6133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654924" cy="20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90567" y="3205513"/>
            <a:ext cx="2772169" cy="685553"/>
            <a:chOff x="0" y="0"/>
            <a:chExt cx="1013291" cy="2505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909172" y="3205513"/>
            <a:ext cx="2772169" cy="685553"/>
            <a:chOff x="0" y="0"/>
            <a:chExt cx="1013291" cy="2505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-339578" y="5234091"/>
            <a:ext cx="5232459" cy="941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4"/>
              </a:lnSpc>
              <a:spcBef>
                <a:spcPct val="0"/>
              </a:spcBef>
            </a:pPr>
            <a:r>
              <a:rPr lang="en-US" sz="2667" spc="-5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We</a:t>
            </a:r>
            <a:r>
              <a:rPr lang="en-US" sz="2667" spc="-5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loop through the array element by element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892881" y="4941868"/>
            <a:ext cx="5706896" cy="2342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34"/>
              </a:lnSpc>
              <a:spcBef>
                <a:spcPct val="0"/>
              </a:spcBef>
            </a:pPr>
            <a:r>
              <a:rPr lang="en-US" sz="2667" spc="-5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667" spc="-5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or each element, we start a second loop</a:t>
            </a:r>
          </a:p>
          <a:p>
            <a:pPr algn="l" marL="0" indent="0" lvl="0">
              <a:lnSpc>
                <a:spcPts val="3734"/>
              </a:lnSpc>
              <a:spcBef>
                <a:spcPct val="0"/>
              </a:spcBef>
            </a:pPr>
            <a:r>
              <a:rPr lang="en-US" sz="2667" spc="-5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→ This loop counts how many times the current element appears in the array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68384" y="2367312"/>
            <a:ext cx="13809031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30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find the number that appears an odd number of times: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3131328" y="3205513"/>
            <a:ext cx="2772169" cy="685553"/>
            <a:chOff x="0" y="0"/>
            <a:chExt cx="1013291" cy="25058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360659" y="4295583"/>
            <a:ext cx="6313506" cy="3677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30"/>
              </a:lnSpc>
              <a:spcBef>
                <a:spcPct val="0"/>
              </a:spcBef>
            </a:pPr>
            <a:r>
              <a:rPr lang="en-US" sz="2950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W</a:t>
            </a:r>
            <a:r>
              <a:rPr lang="en-US" sz="2950" spc="-59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hen the count is finished:</a:t>
            </a:r>
          </a:p>
          <a:p>
            <a:pPr algn="l">
              <a:lnSpc>
                <a:spcPts val="4130"/>
              </a:lnSpc>
              <a:spcBef>
                <a:spcPct val="0"/>
              </a:spcBef>
            </a:pPr>
            <a:r>
              <a:rPr lang="en-US" sz="2950" spc="-59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-We check if the count is odd</a:t>
            </a:r>
          </a:p>
          <a:p>
            <a:pPr algn="l">
              <a:lnSpc>
                <a:spcPts val="4130"/>
              </a:lnSpc>
              <a:spcBef>
                <a:spcPct val="0"/>
              </a:spcBef>
            </a:pPr>
            <a:r>
              <a:rPr lang="en-US" sz="2950" spc="-59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2950" spc="-59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If yes → this is the number we are looking for </a:t>
            </a:r>
          </a:p>
          <a:p>
            <a:pPr algn="l">
              <a:lnSpc>
                <a:spcPts val="4130"/>
              </a:lnSpc>
              <a:spcBef>
                <a:spcPct val="0"/>
              </a:spcBef>
            </a:pPr>
            <a:r>
              <a:rPr lang="en-US" sz="2950" spc="-59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2950" spc="-59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We display a message showing that number</a:t>
            </a:r>
          </a:p>
          <a:p>
            <a:pPr algn="l" marL="0" indent="0" lvl="0">
              <a:lnSpc>
                <a:spcPts val="41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35372" y="1944105"/>
            <a:ext cx="11978544" cy="7314195"/>
          </a:xfrm>
          <a:custGeom>
            <a:avLst/>
            <a:gdLst/>
            <a:ahLst/>
            <a:cxnLst/>
            <a:rect r="r" b="b" t="t" l="l"/>
            <a:pathLst>
              <a:path h="7314195" w="11978544">
                <a:moveTo>
                  <a:pt x="0" y="0"/>
                </a:moveTo>
                <a:lnTo>
                  <a:pt x="11978544" y="0"/>
                </a:lnTo>
                <a:lnTo>
                  <a:pt x="11978544" y="7314195"/>
                </a:lnTo>
                <a:lnTo>
                  <a:pt x="0" y="7314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97402" y="614362"/>
            <a:ext cx="10254484" cy="75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Java Script Code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02273" y="-8767"/>
            <a:ext cx="4907787" cy="10295767"/>
          </a:xfrm>
          <a:custGeom>
            <a:avLst/>
            <a:gdLst/>
            <a:ahLst/>
            <a:cxnLst/>
            <a:rect r="r" b="b" t="t" l="l"/>
            <a:pathLst>
              <a:path h="10295767" w="4907787">
                <a:moveTo>
                  <a:pt x="0" y="0"/>
                </a:moveTo>
                <a:lnTo>
                  <a:pt x="4907787" y="0"/>
                </a:lnTo>
                <a:lnTo>
                  <a:pt x="4907787" y="10295767"/>
                </a:lnTo>
                <a:lnTo>
                  <a:pt x="0" y="10295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884" t="0" r="-1988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68043" y="2428832"/>
            <a:ext cx="5775957" cy="113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7"/>
              </a:lnSpc>
              <a:spcBef>
                <a:spcPct val="0"/>
              </a:spcBef>
            </a:pPr>
            <a:r>
              <a:rPr lang="en-US" b="true" sz="6605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461574"/>
            <a:ext cx="11219448" cy="388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3117" spc="-6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This workshop h</a:t>
            </a:r>
            <a:r>
              <a:rPr lang="en-US" sz="3117" spc="-62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elped us solve a simple algorithmic problem using teamwork and logical thinking.</a:t>
            </a:r>
          </a:p>
          <a:p>
            <a:pPr algn="l">
              <a:lnSpc>
                <a:spcPts val="4364"/>
              </a:lnSpc>
            </a:pPr>
            <a:r>
              <a:rPr lang="en-US" sz="3117" spc="-62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We successfully identified the number that appears an odd number of times using a double-loop method in JavaScript.</a:t>
            </a:r>
          </a:p>
          <a:p>
            <a:pPr algn="l">
              <a:lnSpc>
                <a:spcPts val="4364"/>
              </a:lnSpc>
            </a:pPr>
            <a:r>
              <a:rPr lang="en-US" sz="3117" spc="-62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It allowed us to improve our coding skills and collaboration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334954" y="4376697"/>
            <a:ext cx="1361742" cy="1052255"/>
          </a:xfrm>
          <a:custGeom>
            <a:avLst/>
            <a:gdLst/>
            <a:ahLst/>
            <a:cxnLst/>
            <a:rect r="r" b="b" t="t" l="l"/>
            <a:pathLst>
              <a:path h="1052255" w="1361742">
                <a:moveTo>
                  <a:pt x="0" y="0"/>
                </a:moveTo>
                <a:lnTo>
                  <a:pt x="1361742" y="0"/>
                </a:lnTo>
                <a:lnTo>
                  <a:pt x="1361742" y="1052255"/>
                </a:lnTo>
                <a:lnTo>
                  <a:pt x="0" y="10522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92389"/>
            <a:ext cx="12895004" cy="2930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711"/>
              </a:lnSpc>
              <a:spcBef>
                <a:spcPct val="0"/>
              </a:spcBef>
            </a:pPr>
            <a:r>
              <a:rPr lang="en-US" b="true" sz="8365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 FOR YOUR ATTENTION!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398912" y="967949"/>
            <a:ext cx="5889088" cy="8229600"/>
          </a:xfrm>
          <a:custGeom>
            <a:avLst/>
            <a:gdLst/>
            <a:ahLst/>
            <a:cxnLst/>
            <a:rect r="r" b="b" t="t" l="l"/>
            <a:pathLst>
              <a:path h="8229600" w="5889088">
                <a:moveTo>
                  <a:pt x="0" y="0"/>
                </a:moveTo>
                <a:lnTo>
                  <a:pt x="5889088" y="0"/>
                </a:lnTo>
                <a:lnTo>
                  <a:pt x="588908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03" r="0" b="-370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398912" y="0"/>
            <a:ext cx="5889088" cy="756959"/>
            <a:chOff x="0" y="0"/>
            <a:chExt cx="1551036" cy="1993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398912" y="9530041"/>
            <a:ext cx="5889088" cy="756959"/>
            <a:chOff x="0" y="0"/>
            <a:chExt cx="1551036" cy="1993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1028700"/>
            <a:ext cx="4439008" cy="1000953"/>
          </a:xfrm>
          <a:custGeom>
            <a:avLst/>
            <a:gdLst/>
            <a:ahLst/>
            <a:cxnLst/>
            <a:rect r="r" b="b" t="t" l="l"/>
            <a:pathLst>
              <a:path h="1000953" w="4439008">
                <a:moveTo>
                  <a:pt x="0" y="0"/>
                </a:moveTo>
                <a:lnTo>
                  <a:pt x="4439008" y="0"/>
                </a:lnTo>
                <a:lnTo>
                  <a:pt x="4439008" y="1000953"/>
                </a:lnTo>
                <a:lnTo>
                  <a:pt x="0" y="10009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DAG3Ezx5yUw</dc:identifier>
  <dcterms:modified xsi:type="dcterms:W3CDTF">2011-08-01T06:04:30Z</dcterms:modified>
  <cp:revision>1</cp:revision>
  <dc:title>Algorithme d’Ascenseur Intelligent</dc:title>
</cp:coreProperties>
</file>