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‹#›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‹#›</a:t>
            </a:fld>
            <a:endParaRPr lang="fr-FR" altLang="fr-FR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  <a:endParaRPr lang="fr-FR" altLang="fr-FR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  <a:endParaRPr lang="fr-FR" altLang="fr-FR" smtClean="0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Wingdings</vt:lpstr>
      <vt:lpstr>Arial Black</vt:lpstr>
      <vt:lpstr>Pixel design template</vt:lpstr>
      <vt:lpstr>Projet de Réalisation Technologique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Douglas</cp:lastModifiedBy>
  <cp:revision>1</cp:revision>
  <cp:lastPrinted>1601-01-01T00:00:00Z</cp:lastPrinted>
  <dcterms:created xsi:type="dcterms:W3CDTF">2015-06-07T12:27:10Z</dcterms:created>
  <dcterms:modified xsi:type="dcterms:W3CDTF">2015-06-07T12:29:20Z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