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48" autoAdjust="0"/>
  </p:normalViewPr>
  <p:slideViewPr>
    <p:cSldViewPr>
      <p:cViewPr varScale="1">
        <p:scale>
          <a:sx n="51" d="100"/>
          <a:sy n="51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AB89-1F3E-4162-94CA-EF529DBC97EB}" type="datetimeFigureOut">
              <a:rPr lang="fr-FR" smtClean="0"/>
              <a:t>07/06/2015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9C16-2529-4A25-A30D-87EB28A90E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17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Réalisabilité</a:t>
            </a:r>
            <a:r>
              <a:rPr lang="fr-FR" baseline="0" dirty="0" smtClean="0"/>
              <a:t> </a:t>
            </a:r>
            <a:r>
              <a:rPr lang="fr-FR" dirty="0" smtClean="0"/>
              <a:t>Hard et Soft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50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60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Réalisabilité Hard et disponibilité driver</a:t>
            </a:r>
            <a:r>
              <a:rPr lang="fr-FR" baseline="0" dirty="0" smtClean="0"/>
              <a:t> Soft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8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RD/BY et RGB</a:t>
            </a:r>
          </a:p>
          <a:p>
            <a:r>
              <a:rPr lang="fr-FR" dirty="0" smtClean="0"/>
              <a:t>Changement des composants et revalidation (mémoire</a:t>
            </a:r>
            <a:r>
              <a:rPr lang="fr-FR" baseline="0" dirty="0" smtClean="0"/>
              <a:t>s)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</a:t>
            </a:r>
            <a:r>
              <a:rPr lang="fr-FR" baseline="0" smtClean="0"/>
              <a:t>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F7FF6E1-B707-494D-AD79-011A0386E172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altLang="fr-FR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fr-FR" altLang="fr-FR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CD5A9-94C8-49E2-AAC6-CC053193AD75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803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9B9EDF-207D-4A0D-8B0E-55ADEC71A153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000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395105-7618-4763-9D06-A2B4F6609439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487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EC1D0B-01CF-4594-877E-4AD5CE34CB74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969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8BE10B-3C68-4DE6-B634-27CCCC487C86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4657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8CB130-675F-4AD5-856C-E163F6E8F775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3776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735841-2D8E-4CE7-BF9E-3019551B54C3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834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FADB46-B53A-4B31-BB08-411944C8E8A4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134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1222F6-55E7-4461-92B4-8D1988FADF23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1364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Click </a:t>
            </a:r>
            <a:r>
              <a:rPr lang="fr-FR" dirty="0" err="1" smtClean="0"/>
              <a:t>icon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06D145-FDEB-46D2-AF59-DFC4B86CCD98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5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fr-FR" altLang="fr-FR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12B5CF4-6591-4BE0-828F-775679D2C518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title style</a:t>
            </a:r>
            <a:endParaRPr lang="fr-FR" altLang="fr-FR" smtClean="0"/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text styles</a:t>
            </a:r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  <a:endParaRPr lang="fr-FR" altLang="fr-FR" smtClean="0"/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 alt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Réalisation</a:t>
            </a:r>
            <a:br>
              <a:rPr lang="fr-FR" dirty="0" smtClean="0"/>
            </a:br>
            <a:r>
              <a:rPr lang="fr-FR" dirty="0" smtClean="0"/>
              <a:t>Technologique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000" dirty="0" smtClean="0"/>
              <a:t>Binôme 13</a:t>
            </a:r>
          </a:p>
          <a:p>
            <a:r>
              <a:rPr lang="fr-FR" sz="2000" dirty="0" smtClean="0"/>
              <a:t>Badr BOUSLIKHIN</a:t>
            </a:r>
          </a:p>
          <a:p>
            <a:r>
              <a:rPr lang="fr-FR" sz="2000" dirty="0" smtClean="0"/>
              <a:t>Douglas RAILLARD</a:t>
            </a:r>
          </a:p>
          <a:p>
            <a:endParaRPr lang="fr-FR" sz="2000" dirty="0"/>
          </a:p>
          <a:p>
            <a:endParaRPr lang="fr-FR" sz="2000" dirty="0" smtClean="0"/>
          </a:p>
          <a:p>
            <a:pPr algn="r"/>
            <a:r>
              <a:rPr lang="fr-FR" sz="2000" dirty="0" smtClean="0"/>
              <a:t>Juin 2015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736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464024"/>
          </a:xfrm>
        </p:spPr>
        <p:txBody>
          <a:bodyPr/>
          <a:lstStyle/>
          <a:p>
            <a:r>
              <a:rPr lang="fr-FR" dirty="0" smtClean="0"/>
              <a:t>Carte routée</a:t>
            </a:r>
          </a:p>
          <a:p>
            <a:r>
              <a:rPr lang="fr-FR" dirty="0" smtClean="0"/>
              <a:t>Système </a:t>
            </a:r>
            <a:r>
              <a:rPr lang="fr-FR" dirty="0" err="1" smtClean="0"/>
              <a:t>bootable</a:t>
            </a:r>
            <a:r>
              <a:rPr lang="fr-FR" dirty="0" smtClean="0"/>
              <a:t> et chaîne de construction du firmware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Poursuite du projet pendant l’été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5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nous avons appris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2096"/>
          </a:xfrm>
        </p:spPr>
        <p:txBody>
          <a:bodyPr/>
          <a:lstStyle/>
          <a:p>
            <a:r>
              <a:rPr lang="fr-FR" dirty="0" smtClean="0"/>
              <a:t>Connaissances techniques</a:t>
            </a:r>
          </a:p>
          <a:p>
            <a:pPr lvl="1"/>
            <a:r>
              <a:rPr lang="fr-FR" dirty="0" smtClean="0"/>
              <a:t>ARM</a:t>
            </a:r>
          </a:p>
          <a:p>
            <a:pPr lvl="1"/>
            <a:r>
              <a:rPr lang="fr-FR" dirty="0" smtClean="0"/>
              <a:t>Choix des composants (mémoires)</a:t>
            </a:r>
          </a:p>
          <a:p>
            <a:pPr lvl="1"/>
            <a:r>
              <a:rPr lang="fr-FR" dirty="0" smtClean="0"/>
              <a:t>Eléments d’un système GNU/Linux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Connaissance du workflow</a:t>
            </a:r>
          </a:p>
          <a:p>
            <a:pPr lvl="1"/>
            <a:r>
              <a:rPr lang="fr-FR" dirty="0" smtClean="0"/>
              <a:t>Couplage </a:t>
            </a:r>
            <a:r>
              <a:rPr lang="fr-FR" dirty="0" err="1" smtClean="0"/>
              <a:t>Hard</a:t>
            </a:r>
            <a:r>
              <a:rPr lang="fr-FR" dirty="0" err="1" smtClean="0">
                <a:sym typeface="Wingdings" panose="05000000000000000000" pitchFamily="2" charset="2"/>
              </a:rPr>
              <a:t>Soft</a:t>
            </a:r>
            <a:r>
              <a:rPr lang="fr-FR" dirty="0" smtClean="0">
                <a:sym typeface="Wingdings" panose="05000000000000000000" pitchFamily="2" charset="2"/>
              </a:rPr>
              <a:t> à </a:t>
            </a:r>
            <a:r>
              <a:rPr lang="fr-FR" b="1" dirty="0" smtClean="0">
                <a:sym typeface="Wingdings" panose="05000000000000000000" pitchFamily="2" charset="2"/>
              </a:rPr>
              <a:t>TOUTES</a:t>
            </a:r>
            <a:r>
              <a:rPr lang="fr-FR" dirty="0" smtClean="0">
                <a:sym typeface="Wingdings" panose="05000000000000000000" pitchFamily="2" charset="2"/>
              </a:rPr>
              <a:t> les étapes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4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sz="6600" dirty="0" smtClean="0"/>
              <a:t>Merci !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35092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89312"/>
            <a:ext cx="8229600" cy="2095872"/>
          </a:xfrm>
        </p:spPr>
        <p:txBody>
          <a:bodyPr/>
          <a:lstStyle/>
          <a:p>
            <a:r>
              <a:rPr lang="fr-FR" dirty="0" smtClean="0"/>
              <a:t>Objectifs</a:t>
            </a:r>
          </a:p>
          <a:p>
            <a:r>
              <a:rPr lang="fr-FR" dirty="0" smtClean="0"/>
              <a:t>Démarche de développement</a:t>
            </a:r>
          </a:p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2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d’a</a:t>
            </a:r>
            <a:r>
              <a:rPr lang="fr-FR" dirty="0" smtClean="0"/>
              <a:t>utoformation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248"/>
            <a:ext cx="8229600" cy="288796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fr-FR" dirty="0" smtClean="0"/>
              <a:t>Architecture ARM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Linux embarqué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Développement d’une carte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Travail d’équipe multidisciplinaire</a:t>
            </a:r>
          </a:p>
        </p:txBody>
      </p:sp>
    </p:spTree>
    <p:extLst>
      <p:ext uri="{BB962C8B-B14F-4D97-AF65-F5344CB8AC3E}">
        <p14:creationId xmlns:p14="http://schemas.microsoft.com/office/powerpoint/2010/main" val="4323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pPr lvl="1"/>
            <a:r>
              <a:rPr lang="fr-FR" dirty="0" smtClean="0"/>
              <a:t>Portage du noyau Linux/uClinux </a:t>
            </a:r>
            <a:endParaRPr lang="fr-FR" dirty="0" smtClean="0"/>
          </a:p>
          <a:p>
            <a:pPr lvl="1"/>
            <a:r>
              <a:rPr lang="fr-FR" dirty="0" smtClean="0"/>
              <a:t>Carte réalisable (moyens financiers, connaissances, temps de travail)</a:t>
            </a:r>
          </a:p>
          <a:p>
            <a:pPr lvl="1"/>
            <a:r>
              <a:rPr lang="fr-FR" dirty="0" smtClean="0"/>
              <a:t>Périphériques IHM et M2M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5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techniques</a:t>
            </a:r>
          </a:p>
          <a:p>
            <a:pPr lvl="1"/>
            <a:r>
              <a:rPr lang="fr-FR" dirty="0" smtClean="0"/>
              <a:t>Microcontrôleur (prix de la carte et difficulté de mise en œuvre/</a:t>
            </a:r>
            <a:r>
              <a:rPr lang="fr-FR" dirty="0" err="1" smtClean="0"/>
              <a:t>debug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LCD</a:t>
            </a:r>
          </a:p>
          <a:p>
            <a:pPr lvl="1"/>
            <a:r>
              <a:rPr lang="fr-FR" dirty="0" smtClean="0"/>
              <a:t>USB</a:t>
            </a:r>
          </a:p>
          <a:p>
            <a:pPr lvl="1"/>
            <a:r>
              <a:rPr lang="fr-FR" dirty="0" smtClean="0"/>
              <a:t>UART</a:t>
            </a:r>
          </a:p>
          <a:p>
            <a:pPr lvl="1"/>
            <a:r>
              <a:rPr lang="fr-FR" dirty="0" smtClean="0"/>
              <a:t>GPIO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des composants</a:t>
            </a:r>
          </a:p>
          <a:p>
            <a:pPr lvl="1"/>
            <a:r>
              <a:rPr lang="fr-FR" dirty="0" smtClean="0"/>
              <a:t>SMT32F429ZI</a:t>
            </a:r>
          </a:p>
          <a:p>
            <a:pPr lvl="1"/>
            <a:r>
              <a:rPr lang="fr-FR" dirty="0" smtClean="0"/>
              <a:t>LCD: écran New </a:t>
            </a:r>
            <a:r>
              <a:rPr lang="fr-FR" dirty="0" err="1" smtClean="0"/>
              <a:t>Haven</a:t>
            </a:r>
            <a:r>
              <a:rPr lang="fr-FR" smtClean="0"/>
              <a:t> Display </a:t>
            </a:r>
            <a:r>
              <a:rPr lang="fr-FR" dirty="0" smtClean="0"/>
              <a:t>récupéré avec driver </a:t>
            </a:r>
            <a:r>
              <a:rPr lang="fr-FR" dirty="0" err="1" smtClean="0"/>
              <a:t>Orise</a:t>
            </a:r>
            <a:endParaRPr lang="fr-FR" dirty="0" smtClean="0"/>
          </a:p>
          <a:p>
            <a:pPr lvl="1"/>
            <a:r>
              <a:rPr lang="fr-FR" dirty="0" smtClean="0"/>
              <a:t>USB: PHY intégré au STM32F429</a:t>
            </a:r>
          </a:p>
          <a:p>
            <a:pPr lvl="1"/>
            <a:r>
              <a:rPr lang="fr-FR" dirty="0" smtClean="0"/>
              <a:t>UART</a:t>
            </a:r>
          </a:p>
          <a:p>
            <a:pPr lvl="1"/>
            <a:r>
              <a:rPr lang="fr-FR" dirty="0" smtClean="0"/>
              <a:t>GPIO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3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Implantation de la carte</a:t>
            </a:r>
          </a:p>
          <a:p>
            <a:pPr lvl="1"/>
            <a:r>
              <a:rPr lang="fr-FR" dirty="0" smtClean="0"/>
              <a:t>Schémas: </a:t>
            </a:r>
            <a:r>
              <a:rPr lang="fr-FR" dirty="0" smtClean="0"/>
              <a:t>Altium</a:t>
            </a:r>
          </a:p>
          <a:p>
            <a:pPr lvl="1"/>
            <a:r>
              <a:rPr lang="fr-FR" dirty="0" smtClean="0"/>
              <a:t>Construction du firmware: uClinux, U-Boot, </a:t>
            </a:r>
            <a:r>
              <a:rPr lang="fr-FR" dirty="0" err="1" smtClean="0"/>
              <a:t>BusyBox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90736" y="4436233"/>
            <a:ext cx="8229600" cy="86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b="1" kern="0" dirty="0" smtClean="0"/>
              <a:t>Aller retour </a:t>
            </a:r>
            <a:r>
              <a:rPr lang="fr-FR" b="1" kern="0" dirty="0" err="1" smtClean="0"/>
              <a:t>Hard</a:t>
            </a:r>
            <a:r>
              <a:rPr lang="fr-FR" b="1" kern="0" dirty="0" err="1" smtClean="0">
                <a:sym typeface="Wingdings" panose="05000000000000000000" pitchFamily="2" charset="2"/>
              </a:rPr>
              <a:t>Soft</a:t>
            </a:r>
            <a:r>
              <a:rPr lang="fr-FR" b="1" kern="0" dirty="0" smtClean="0">
                <a:sym typeface="Wingdings" panose="05000000000000000000" pitchFamily="2" charset="2"/>
              </a:rPr>
              <a:t> nécessaires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24033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Hard: alimentations, </a:t>
            </a:r>
            <a:r>
              <a:rPr lang="fr-FR" dirty="0" err="1" smtClean="0"/>
              <a:t>court-circuits</a:t>
            </a:r>
            <a:endParaRPr lang="fr-FR" dirty="0" smtClean="0"/>
          </a:p>
          <a:p>
            <a:pPr lvl="1"/>
            <a:r>
              <a:rPr lang="fr-FR" dirty="0" smtClean="0"/>
              <a:t>Soft: mémoires (U-Boot, OpenOCD)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6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Pour aller plus loin</a:t>
            </a:r>
          </a:p>
          <a:p>
            <a:pPr lvl="1"/>
            <a:r>
              <a:rPr lang="fr-FR" dirty="0" smtClean="0"/>
              <a:t>Création d’un application avec notre carte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1007210" y="4034147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9968" y="3933056"/>
            <a:ext cx="5631476" cy="68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r>
              <a:rPr lang="fr-FR" kern="0" dirty="0" smtClean="0"/>
              <a:t>Réitération du développement</a:t>
            </a:r>
          </a:p>
          <a:p>
            <a:pPr lvl="1"/>
            <a:endParaRPr lang="fr-FR" kern="0" dirty="0" smtClean="0"/>
          </a:p>
          <a:p>
            <a:pPr lvl="1"/>
            <a:endParaRPr lang="fr-FR" kern="0" dirty="0" smtClean="0"/>
          </a:p>
          <a:p>
            <a:pPr marL="0" indent="0">
              <a:buFont typeface="Wingdings" pitchFamily="2" charset="2"/>
              <a:buNone/>
            </a:pP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02424359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37</TotalTime>
  <Words>291</Words>
  <Application>Microsoft Office PowerPoint</Application>
  <PresentationFormat>On-screen Show (4:3)</PresentationFormat>
  <Paragraphs>79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</vt:lpstr>
      <vt:lpstr>Arial Black</vt:lpstr>
      <vt:lpstr>Pixel design template</vt:lpstr>
      <vt:lpstr>Projet de Réalisation Technologique</vt:lpstr>
      <vt:lpstr>Plan</vt:lpstr>
      <vt:lpstr>Objectifs d’autoformation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Résultats</vt:lpstr>
      <vt:lpstr>Ce que nous avons appris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Réalisation Technologique</dc:title>
  <dc:creator>Douglas</dc:creator>
  <cp:lastModifiedBy>Douglas</cp:lastModifiedBy>
  <cp:revision>41</cp:revision>
  <cp:lastPrinted>1601-01-01T00:00:00Z</cp:lastPrinted>
  <dcterms:created xsi:type="dcterms:W3CDTF">2015-06-07T12:27:10Z</dcterms:created>
  <dcterms:modified xsi:type="dcterms:W3CDTF">2015-06-07T13:04:35Z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