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8" autoAdjust="0"/>
  </p:normalViewPr>
  <p:slideViewPr>
    <p:cSldViewPr>
      <p:cViewPr varScale="1">
        <p:scale>
          <a:sx n="51" d="100"/>
          <a:sy n="51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B89-1F3E-4162-94CA-EF529DBC97EB}" type="datetimeFigureOut">
              <a:rPr lang="fr-FR" smtClean="0"/>
              <a:t>07/06/2015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9C16-2529-4A25-A30D-87EB28A90E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7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Réalisabilité</a:t>
            </a:r>
            <a:r>
              <a:rPr lang="fr-FR" baseline="0" dirty="0" smtClean="0"/>
              <a:t> </a:t>
            </a:r>
            <a:r>
              <a:rPr lang="fr-FR" dirty="0" smtClean="0"/>
              <a:t>Hard et Soft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0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0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Réalisabilité Hard et disponibilité driver</a:t>
            </a:r>
            <a:r>
              <a:rPr lang="fr-FR" baseline="0" dirty="0" smtClean="0"/>
              <a:t> Soft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8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RD/BY et RGB</a:t>
            </a:r>
          </a:p>
          <a:p>
            <a:r>
              <a:rPr lang="fr-FR" dirty="0" smtClean="0"/>
              <a:t>Changement des composants et revalidation (mémoire</a:t>
            </a:r>
            <a:r>
              <a:rPr lang="fr-FR" baseline="0" dirty="0" smtClean="0"/>
              <a:t>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</a:t>
            </a:r>
            <a:r>
              <a:rPr lang="fr-FR" baseline="0" smtClean="0"/>
              <a:t>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icon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Binôme 13</a:t>
            </a:r>
          </a:p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endParaRPr lang="fr-FR" sz="2000" dirty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Juin 2015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64024"/>
          </a:xfrm>
        </p:spPr>
        <p:txBody>
          <a:bodyPr/>
          <a:lstStyle/>
          <a:p>
            <a:r>
              <a:rPr lang="fr-FR" dirty="0" smtClean="0"/>
              <a:t>Carte routée</a:t>
            </a:r>
          </a:p>
          <a:p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firmware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Poursuite du projet pendant l’été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10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42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ARM</a:t>
            </a:r>
          </a:p>
          <a:p>
            <a:pPr lvl="1"/>
            <a:r>
              <a:rPr lang="fr-FR" dirty="0" smtClean="0"/>
              <a:t>Choix des composants (mémoires)</a:t>
            </a:r>
          </a:p>
          <a:p>
            <a:pPr lvl="1"/>
            <a:r>
              <a:rPr lang="fr-FR" dirty="0" smtClean="0"/>
              <a:t>Eléments d’un système GNU/Linux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Connaissance du workflow</a:t>
            </a:r>
          </a:p>
          <a:p>
            <a:pPr lvl="1"/>
            <a:r>
              <a:rPr lang="fr-FR" dirty="0" smtClean="0"/>
              <a:t>Couplage </a:t>
            </a:r>
            <a:r>
              <a:rPr lang="fr-FR" dirty="0" err="1" smtClean="0"/>
              <a:t>Hard</a:t>
            </a:r>
            <a:r>
              <a:rPr lang="fr-FR" dirty="0" err="1" smtClean="0">
                <a:sym typeface="Wingdings" panose="05000000000000000000" pitchFamily="2" charset="2"/>
              </a:rPr>
              <a:t>Soft</a:t>
            </a:r>
            <a:r>
              <a:rPr lang="fr-FR" dirty="0" smtClean="0">
                <a:sym typeface="Wingdings" panose="05000000000000000000" pitchFamily="2" charset="2"/>
              </a:rPr>
              <a:t> à </a:t>
            </a:r>
            <a:r>
              <a:rPr lang="fr-FR" b="1" dirty="0" smtClean="0">
                <a:sym typeface="Wingdings" panose="05000000000000000000" pitchFamily="2" charset="2"/>
              </a:rPr>
              <a:t>TOUTES</a:t>
            </a:r>
            <a:r>
              <a:rPr lang="fr-FR" dirty="0" smtClean="0">
                <a:sym typeface="Wingdings" panose="05000000000000000000" pitchFamily="2" charset="2"/>
              </a:rPr>
              <a:t> les étapes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204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6600" dirty="0" smtClean="0"/>
              <a:t>Merci !</a:t>
            </a:r>
            <a:endParaRPr lang="fr-F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509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9312"/>
            <a:ext cx="8229600" cy="2095872"/>
          </a:xfrm>
        </p:spPr>
        <p:txBody>
          <a:bodyPr/>
          <a:lstStyle/>
          <a:p>
            <a:r>
              <a:rPr lang="fr-FR" dirty="0" smtClean="0"/>
              <a:t>Objectifs</a:t>
            </a:r>
          </a:p>
          <a:p>
            <a:r>
              <a:rPr lang="fr-FR" dirty="0" smtClean="0"/>
              <a:t>Démarche de développement</a:t>
            </a:r>
          </a:p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d’autoformation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248"/>
            <a:ext cx="8229600" cy="2887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 smtClean="0"/>
              <a:t>Architecture ARM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Linux embarqué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Développement d’une carte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Travail d’équipe multidisciplinaire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323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Portage du noyau Linux/uClinux </a:t>
            </a:r>
          </a:p>
          <a:p>
            <a:pPr lvl="1"/>
            <a:r>
              <a:rPr lang="fr-FR" dirty="0" smtClean="0"/>
              <a:t>Carte réalisable (moyens financiers, connaissances, temps de travail)</a:t>
            </a:r>
          </a:p>
          <a:p>
            <a:pPr lvl="1"/>
            <a:r>
              <a:rPr lang="fr-FR" dirty="0" smtClean="0"/>
              <a:t>Périphériques IHM et M2M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338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/>
          <a:lstStyle/>
          <a:p>
            <a:r>
              <a:rPr lang="fr-FR" dirty="0" smtClean="0"/>
              <a:t>Choix techniques</a:t>
            </a:r>
          </a:p>
          <a:p>
            <a:pPr lvl="1"/>
            <a:r>
              <a:rPr lang="fr-FR" dirty="0" smtClean="0"/>
              <a:t>Microcontrôleur (prix de la carte et difficulté de mise en œuvre/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NOR: 32Mo, </a:t>
            </a:r>
            <a:r>
              <a:rPr lang="fr-FR" dirty="0" err="1" smtClean="0"/>
              <a:t>eXecute</a:t>
            </a:r>
            <a:r>
              <a:rPr lang="fr-FR" dirty="0" smtClean="0"/>
              <a:t> In Place</a:t>
            </a:r>
          </a:p>
          <a:p>
            <a:pPr lvl="1"/>
            <a:r>
              <a:rPr lang="fr-FR" dirty="0" smtClean="0"/>
              <a:t>SDRAM: 32Mo</a:t>
            </a:r>
            <a:endParaRPr lang="fr-FR" dirty="0" smtClean="0"/>
          </a:p>
          <a:p>
            <a:pPr lvl="1"/>
            <a:r>
              <a:rPr lang="fr-FR" dirty="0" smtClean="0"/>
              <a:t>LCD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47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8120"/>
          </a:xfrm>
        </p:spPr>
        <p:txBody>
          <a:bodyPr/>
          <a:lstStyle/>
          <a:p>
            <a:r>
              <a:rPr lang="fr-FR" dirty="0" smtClean="0"/>
              <a:t>Choix des composants</a:t>
            </a:r>
          </a:p>
          <a:p>
            <a:pPr lvl="1"/>
            <a:r>
              <a:rPr lang="fr-FR" dirty="0" smtClean="0"/>
              <a:t>SMT32F429ZI</a:t>
            </a:r>
          </a:p>
          <a:p>
            <a:pPr lvl="1"/>
            <a:r>
              <a:rPr lang="fr-FR" dirty="0" smtClean="0"/>
              <a:t>NOR</a:t>
            </a:r>
            <a:r>
              <a:rPr lang="fr-FR" dirty="0"/>
              <a:t>: </a:t>
            </a:r>
            <a:r>
              <a:rPr lang="fr-FR" dirty="0" err="1"/>
              <a:t>Spansion</a:t>
            </a:r>
            <a:r>
              <a:rPr lang="fr-FR" dirty="0"/>
              <a:t> </a:t>
            </a:r>
            <a:r>
              <a:rPr lang="fr-FR" dirty="0" smtClean="0"/>
              <a:t>S29GL256P90TFIR20 (32Mo)</a:t>
            </a:r>
          </a:p>
          <a:p>
            <a:pPr lvl="1"/>
            <a:r>
              <a:rPr lang="fr-FR" dirty="0" smtClean="0"/>
              <a:t>SDRAM</a:t>
            </a:r>
            <a:r>
              <a:rPr lang="fr-FR" dirty="0"/>
              <a:t>: Micron </a:t>
            </a:r>
            <a:r>
              <a:rPr lang="fr-FR" dirty="0" smtClean="0"/>
              <a:t>MT48LC32M8A2P7E (32Mo)</a:t>
            </a:r>
            <a:endParaRPr lang="fr-FR" dirty="0" smtClean="0"/>
          </a:p>
          <a:p>
            <a:pPr lvl="1"/>
            <a:r>
              <a:rPr lang="fr-FR" dirty="0" smtClean="0"/>
              <a:t>LCD: écran </a:t>
            </a:r>
            <a:r>
              <a:rPr lang="fr-FR" dirty="0" smtClean="0"/>
              <a:t>New </a:t>
            </a:r>
            <a:r>
              <a:rPr lang="fr-FR" dirty="0" err="1" smtClean="0"/>
              <a:t>Haven</a:t>
            </a:r>
            <a:r>
              <a:rPr lang="fr-FR" dirty="0" smtClean="0"/>
              <a:t> Display récupéré avec driver </a:t>
            </a:r>
            <a:r>
              <a:rPr lang="fr-FR" dirty="0" err="1" smtClean="0"/>
              <a:t>Orise</a:t>
            </a:r>
            <a:endParaRPr lang="fr-FR" dirty="0" smtClean="0"/>
          </a:p>
          <a:p>
            <a:pPr lvl="1"/>
            <a:r>
              <a:rPr lang="fr-FR" dirty="0" smtClean="0"/>
              <a:t>USB: PHY intégré au STM32F429</a:t>
            </a:r>
          </a:p>
          <a:p>
            <a:pPr lvl="1"/>
            <a:r>
              <a:rPr lang="fr-FR" dirty="0" smtClean="0"/>
              <a:t>UART, GPIO</a:t>
            </a:r>
            <a:endParaRPr lang="fr-FR" dirty="0" smtClean="0"/>
          </a:p>
          <a:p>
            <a:pPr lvl="1"/>
            <a:r>
              <a:rPr lang="fr-FR" dirty="0" smtClean="0"/>
              <a:t>Alimentations: 3.3V et 21V (</a:t>
            </a:r>
            <a:r>
              <a:rPr lang="fr-FR" dirty="0" err="1" smtClean="0"/>
              <a:t>backlight</a:t>
            </a:r>
            <a:r>
              <a:rPr lang="fr-FR" dirty="0" smtClean="0"/>
              <a:t>)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6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033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Implantation de la carte</a:t>
            </a:r>
          </a:p>
          <a:p>
            <a:pPr lvl="1"/>
            <a:r>
              <a:rPr lang="fr-FR" dirty="0" smtClean="0"/>
              <a:t>Schémas/Routage: </a:t>
            </a:r>
            <a:r>
              <a:rPr lang="fr-FR" dirty="0" smtClean="0"/>
              <a:t>Altium</a:t>
            </a:r>
          </a:p>
          <a:p>
            <a:pPr lvl="1"/>
            <a:r>
              <a:rPr lang="fr-FR" dirty="0" smtClean="0"/>
              <a:t>Construction du firmware: uClinux, U-Boot, </a:t>
            </a:r>
            <a:r>
              <a:rPr lang="fr-FR" dirty="0" err="1" smtClean="0"/>
              <a:t>BusyBox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0736" y="4436233"/>
            <a:ext cx="8229600" cy="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endParaRPr lang="fr-FR" b="1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03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Hard: alimentations, </a:t>
            </a:r>
            <a:r>
              <a:rPr lang="fr-FR" dirty="0" err="1" smtClean="0"/>
              <a:t>court-circuits</a:t>
            </a:r>
            <a:endParaRPr lang="fr-FR" dirty="0" smtClean="0"/>
          </a:p>
          <a:p>
            <a:pPr lvl="1"/>
            <a:r>
              <a:rPr lang="fr-FR" dirty="0" smtClean="0"/>
              <a:t>Soft: mémoires (U-Boot, OpenOCD)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8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54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Création d’un application avec notre carte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007210" y="4034147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9968" y="3933056"/>
            <a:ext cx="5631476" cy="68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fr-FR" kern="0" dirty="0" smtClean="0"/>
              <a:t>Réitération du développement</a:t>
            </a:r>
          </a:p>
          <a:p>
            <a:pPr lvl="1"/>
            <a:endParaRPr lang="fr-FR" kern="0" dirty="0" smtClean="0"/>
          </a:p>
          <a:p>
            <a:pPr lvl="1"/>
            <a:endParaRPr lang="fr-FR" kern="0" dirty="0" smtClean="0"/>
          </a:p>
          <a:p>
            <a:pPr marL="0" indent="0">
              <a:buFont typeface="Wingdings" pitchFamily="2" charset="2"/>
              <a:buNone/>
            </a:pPr>
            <a:endParaRPr lang="fr-FR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24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55</TotalTime>
  <Words>336</Words>
  <Application>Microsoft Office PowerPoint</Application>
  <PresentationFormat>On-screen Show (4:3)</PresentationFormat>
  <Paragraphs>95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 design template</vt:lpstr>
      <vt:lpstr>Projet de Réalisation Technologique</vt:lpstr>
      <vt:lpstr>Plan</vt:lpstr>
      <vt:lpstr>Objectifs d’autoformation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Résultats</vt:lpstr>
      <vt:lpstr>Ce que nous avons appris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Douglas</cp:lastModifiedBy>
  <cp:revision>54</cp:revision>
  <cp:lastPrinted>1601-01-01T00:00:00Z</cp:lastPrinted>
  <dcterms:created xsi:type="dcterms:W3CDTF">2015-06-07T12:27:10Z</dcterms:created>
  <dcterms:modified xsi:type="dcterms:W3CDTF">2015-06-07T13:25:02Z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