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8" autoAdjust="0"/>
  </p:normalViewPr>
  <p:slideViewPr>
    <p:cSldViewPr>
      <p:cViewPr varScale="1">
        <p:scale>
          <a:sx n="56" d="100"/>
          <a:sy n="56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B89-1F3E-4162-94CA-EF529DBC97EB}" type="datetimeFigureOut">
              <a:rPr lang="fr-FR" smtClean="0"/>
              <a:t>07/06/2015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9C16-2529-4A25-A30D-87EB28A90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7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Schématique finie et presque routée</a:t>
            </a:r>
            <a:r>
              <a:rPr lang="fr-FR" baseline="0" dirty="0" smtClean="0"/>
              <a:t> -&gt; Badr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Poursuite du projet pendant l’été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 smtClean="0"/>
              <a:t>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</a:t>
            </a:r>
            <a:r>
              <a:rPr lang="fr-FR" baseline="0" smtClean="0"/>
              <a:t>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r>
              <a:rPr lang="fr-FR" baseline="0" dirty="0" smtClean="0"/>
              <a:t> ARM -&gt; Badr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1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Linux embarqué -&gt; Douglas</a:t>
            </a:r>
          </a:p>
          <a:p>
            <a:r>
              <a:rPr lang="fr-FR" dirty="0" smtClean="0"/>
              <a:t>Développement d’une carte -&gt; Badr</a:t>
            </a:r>
          </a:p>
          <a:p>
            <a:r>
              <a:rPr lang="fr-FR" dirty="0" smtClean="0"/>
              <a:t>Travail d’équipe multidisciplinaire</a:t>
            </a:r>
            <a:r>
              <a:rPr lang="fr-FR" baseline="0" dirty="0" smtClean="0"/>
              <a:t> -&gt; Douglas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8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Portage du noyau Linux/</a:t>
            </a:r>
            <a:r>
              <a:rPr lang="fr-FR" dirty="0" err="1" smtClean="0"/>
              <a:t>uClinux</a:t>
            </a:r>
            <a:r>
              <a:rPr lang="fr-FR" dirty="0" smtClean="0"/>
              <a:t> 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endParaRPr lang="fr-F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Carte réalisable (moyens financiers, connaissances, temps de travail)</a:t>
            </a:r>
            <a:r>
              <a:rPr lang="fr-FR" baseline="0" dirty="0" smtClean="0"/>
              <a:t> -&gt; Badr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Réalisabilité</a:t>
            </a:r>
            <a:r>
              <a:rPr lang="fr-FR" baseline="0" dirty="0" smtClean="0"/>
              <a:t> </a:t>
            </a:r>
            <a:r>
              <a:rPr lang="fr-FR" dirty="0" smtClean="0"/>
              <a:t>Hard</a:t>
            </a:r>
          </a:p>
          <a:p>
            <a:r>
              <a:rPr lang="fr-FR" dirty="0" smtClean="0"/>
              <a:t>Du point de vue hardware, le challenge est de produire</a:t>
            </a:r>
            <a:r>
              <a:rPr lang="fr-FR" baseline="0" dirty="0" smtClean="0"/>
              <a:t> </a:t>
            </a:r>
            <a:r>
              <a:rPr lang="fr-FR" dirty="0" smtClean="0"/>
              <a:t>une carte suffisamment compacte pour être intégrable</a:t>
            </a:r>
            <a:r>
              <a:rPr lang="fr-FR" baseline="0" dirty="0" smtClean="0"/>
              <a:t> dans un produit éventuellement par la suite</a:t>
            </a:r>
            <a:r>
              <a:rPr lang="fr-FR" dirty="0" smtClean="0"/>
              <a:t>,</a:t>
            </a:r>
            <a:r>
              <a:rPr lang="fr-FR" baseline="0" dirty="0" smtClean="0"/>
              <a:t> n’explosant pas le nombre de couches nécessaires à la réalisation du PCB pour rester dans les 100€ du budget PRT, dont la BOM également soit raisonnable, qui soit soudable à la main ou avec éventuellement une première passe dans un four quelconque et que l’on puisse débuguer avec le matériel dont on dispose.</a:t>
            </a:r>
          </a:p>
          <a:p>
            <a:endParaRPr lang="fr-FR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Périphériques IHM et M2M</a:t>
            </a:r>
            <a:r>
              <a:rPr lang="fr-FR" baseline="0" dirty="0" smtClean="0"/>
              <a:t> -&gt; Douglas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0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Alimentations -&gt; Badr</a:t>
            </a:r>
          </a:p>
          <a:p>
            <a:r>
              <a:rPr lang="fr-FR" dirty="0" smtClean="0"/>
              <a:t>Microcontrôleur</a:t>
            </a:r>
            <a:r>
              <a:rPr lang="fr-FR" baseline="0" dirty="0" smtClean="0"/>
              <a:t> -&gt; Badr</a:t>
            </a:r>
          </a:p>
          <a:p>
            <a:r>
              <a:rPr lang="fr-FR" baseline="0" dirty="0" smtClean="0"/>
              <a:t>NOR -&gt; Douglas</a:t>
            </a:r>
          </a:p>
          <a:p>
            <a:r>
              <a:rPr lang="fr-FR" baseline="0" dirty="0" smtClean="0"/>
              <a:t>SDRAM -&gt; Douglas</a:t>
            </a:r>
          </a:p>
          <a:p>
            <a:r>
              <a:rPr lang="fr-FR" baseline="0" dirty="0" smtClean="0"/>
              <a:t>LCD -&gt; Badr, on choisit un LCD parce qu’on en a récupéré un</a:t>
            </a:r>
          </a:p>
          <a:p>
            <a:r>
              <a:rPr lang="fr-FR" baseline="0" dirty="0" smtClean="0"/>
              <a:t>USB -&gt; Badr</a:t>
            </a:r>
          </a:p>
          <a:p>
            <a:r>
              <a:rPr lang="fr-FR" baseline="0" dirty="0" smtClean="0"/>
              <a:t>UART -&gt; Douglas</a:t>
            </a:r>
          </a:p>
          <a:p>
            <a:r>
              <a:rPr lang="fr-FR" baseline="0" dirty="0" smtClean="0"/>
              <a:t>GPIO -&gt; Douglas, préciser que tous les périphériques sont disponibles sur les </a:t>
            </a:r>
            <a:r>
              <a:rPr lang="fr-FR" baseline="0" dirty="0" err="1" smtClean="0"/>
              <a:t>GPIOs</a:t>
            </a:r>
            <a:r>
              <a:rPr lang="fr-FR" baseline="0" dirty="0" smtClean="0"/>
              <a:t> qu’on laissé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0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Réalisabilité </a:t>
            </a:r>
            <a:r>
              <a:rPr lang="fr-FR" dirty="0" smtClean="0"/>
              <a:t>Hard et disponibilité driver</a:t>
            </a:r>
            <a:r>
              <a:rPr lang="fr-FR" baseline="0" dirty="0" smtClean="0"/>
              <a:t> </a:t>
            </a:r>
            <a:r>
              <a:rPr lang="fr-FR" baseline="0" dirty="0" smtClean="0"/>
              <a:t>Soft</a:t>
            </a:r>
            <a:r>
              <a:rPr lang="fr-FR" baseline="0" dirty="0"/>
              <a:t> </a:t>
            </a:r>
            <a:r>
              <a:rPr lang="fr-FR" baseline="0" dirty="0" smtClean="0"/>
              <a:t>-&gt; Douglas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NOR -&gt; Douglas, , compatible CFI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SDRAM -&gt; Douglas, préciser qu’on a changé en cours de route, , compatible FMC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LCD -&gt; Badr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USB -&gt; Badr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Alimentations -&gt; Badr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8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Altium</a:t>
            </a:r>
            <a:r>
              <a:rPr lang="fr-FR" dirty="0" smtClean="0"/>
              <a:t> Designer -&gt; Badr</a:t>
            </a:r>
            <a:endParaRPr lang="fr-FR" baseline="0" dirty="0" smtClean="0"/>
          </a:p>
          <a:p>
            <a:r>
              <a:rPr lang="fr-FR" baseline="0" dirty="0" smtClean="0"/>
              <a:t>250 signaux, 103 composants</a:t>
            </a:r>
            <a:endParaRPr lang="fr-F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Construction du </a:t>
            </a:r>
            <a:r>
              <a:rPr lang="fr-FR" dirty="0" err="1" smtClean="0"/>
              <a:t>firmware</a:t>
            </a:r>
            <a:r>
              <a:rPr lang="fr-FR" dirty="0" smtClean="0"/>
              <a:t>: </a:t>
            </a:r>
            <a:r>
              <a:rPr lang="fr-FR" dirty="0" err="1" smtClean="0"/>
              <a:t>uClinux</a:t>
            </a:r>
            <a:r>
              <a:rPr lang="fr-FR" dirty="0" smtClean="0"/>
              <a:t>, U-Boot, </a:t>
            </a:r>
            <a:r>
              <a:rPr lang="fr-FR" dirty="0" err="1" smtClean="0"/>
              <a:t>BusyBox</a:t>
            </a:r>
            <a:r>
              <a:rPr lang="fr-FR" dirty="0" smtClean="0"/>
              <a:t> -&gt; Douglas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r>
              <a:rPr lang="fr-FR" b="1" kern="0" baseline="0" dirty="0" smtClean="0">
                <a:sym typeface="Wingdings" panose="05000000000000000000" pitchFamily="2" charset="2"/>
              </a:rPr>
              <a:t> -&gt; Douglas :</a:t>
            </a:r>
            <a:endParaRPr lang="fr-FR" dirty="0" smtClean="0"/>
          </a:p>
          <a:p>
            <a:r>
              <a:rPr lang="fr-FR" dirty="0" smtClean="0"/>
              <a:t>RD/BY </a:t>
            </a:r>
            <a:r>
              <a:rPr lang="fr-FR" dirty="0" smtClean="0"/>
              <a:t>et RGB</a:t>
            </a:r>
          </a:p>
          <a:p>
            <a:r>
              <a:rPr lang="fr-FR" dirty="0" smtClean="0"/>
              <a:t>Changement des composants et revalidation (mémoire</a:t>
            </a:r>
            <a:r>
              <a:rPr lang="fr-FR" baseline="0" dirty="0" smtClean="0"/>
              <a:t>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Hard -&gt;</a:t>
            </a:r>
            <a:r>
              <a:rPr lang="fr-FR" baseline="0" dirty="0" smtClean="0"/>
              <a:t> Badr, qualification des bus</a:t>
            </a:r>
          </a:p>
          <a:p>
            <a:r>
              <a:rPr lang="fr-FR" baseline="0" dirty="0" smtClean="0"/>
              <a:t>Soft -&gt; Douglas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Création d’une application avec notre carte</a:t>
            </a:r>
            <a:r>
              <a:rPr lang="fr-FR" baseline="0" dirty="0" smtClean="0"/>
              <a:t> -&gt; Douglas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icon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Binôme 13</a:t>
            </a:r>
          </a:p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endParaRPr lang="fr-FR" sz="2000" dirty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Juin 2015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Pour aller plus </a:t>
            </a:r>
            <a:r>
              <a:rPr lang="fr-FR" dirty="0" smtClean="0"/>
              <a:t>loin</a:t>
            </a:r>
          </a:p>
          <a:p>
            <a:pPr lvl="1"/>
            <a:r>
              <a:rPr lang="fr-FR" dirty="0" smtClean="0"/>
              <a:t>Création d’une </a:t>
            </a:r>
            <a:r>
              <a:rPr lang="fr-FR" dirty="0" smtClean="0"/>
              <a:t>application avec notre </a:t>
            </a:r>
            <a:r>
              <a:rPr lang="fr-FR" dirty="0" smtClean="0"/>
              <a:t>carte</a:t>
            </a:r>
            <a:endParaRPr lang="fr-FR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007210" y="4034147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9968" y="3933056"/>
            <a:ext cx="5631476" cy="68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fr-FR" kern="0" dirty="0" smtClean="0"/>
              <a:t>Réitération du développement</a:t>
            </a:r>
          </a:p>
          <a:p>
            <a:pPr lvl="1"/>
            <a:endParaRPr lang="fr-FR" kern="0" dirty="0" smtClean="0"/>
          </a:p>
          <a:p>
            <a:pPr lvl="1"/>
            <a:endParaRPr lang="fr-FR" kern="0" dirty="0" smtClean="0"/>
          </a:p>
          <a:p>
            <a:pPr marL="0" indent="0">
              <a:buFont typeface="Wingdings" pitchFamily="2" charset="2"/>
              <a:buNone/>
            </a:pPr>
            <a:endParaRPr lang="fr-FR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10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24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64024"/>
          </a:xfrm>
        </p:spPr>
        <p:txBody>
          <a:bodyPr/>
          <a:lstStyle/>
          <a:p>
            <a:r>
              <a:rPr lang="fr-FR" dirty="0" smtClean="0"/>
              <a:t>Schématique finie et presque routée</a:t>
            </a:r>
            <a:endParaRPr lang="fr-FR" dirty="0" smtClean="0"/>
          </a:p>
          <a:p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endParaRPr lang="fr-FR" dirty="0" smtClean="0"/>
          </a:p>
          <a:p>
            <a:r>
              <a:rPr lang="fr-FR" dirty="0" smtClean="0"/>
              <a:t>Poursuite du projet pendant l’été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42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ARM</a:t>
            </a:r>
          </a:p>
          <a:p>
            <a:pPr lvl="1"/>
            <a:r>
              <a:rPr lang="fr-FR" dirty="0" smtClean="0"/>
              <a:t>Dimensionnement d’alimentations</a:t>
            </a:r>
            <a:endParaRPr lang="fr-FR" dirty="0" smtClean="0"/>
          </a:p>
          <a:p>
            <a:pPr lvl="1"/>
            <a:r>
              <a:rPr lang="fr-FR" dirty="0" smtClean="0"/>
              <a:t>Choix </a:t>
            </a:r>
            <a:r>
              <a:rPr lang="fr-FR" dirty="0" smtClean="0"/>
              <a:t>des composants (mémoires)</a:t>
            </a:r>
          </a:p>
          <a:p>
            <a:pPr lvl="1"/>
            <a:r>
              <a:rPr lang="fr-FR" dirty="0" smtClean="0"/>
              <a:t>Eléments d’un système </a:t>
            </a:r>
            <a:r>
              <a:rPr lang="fr-FR" dirty="0" smtClean="0"/>
              <a:t>GNU/Linux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Connaissance du workflow</a:t>
            </a:r>
          </a:p>
          <a:p>
            <a:pPr lvl="1"/>
            <a:r>
              <a:rPr lang="fr-FR" dirty="0" smtClean="0"/>
              <a:t>Couplage </a:t>
            </a:r>
            <a:r>
              <a:rPr lang="fr-FR" dirty="0" err="1" smtClean="0"/>
              <a:t>Hard</a:t>
            </a:r>
            <a:r>
              <a:rPr lang="fr-FR" dirty="0" err="1" smtClean="0">
                <a:sym typeface="Wingdings" panose="05000000000000000000" pitchFamily="2" charset="2"/>
              </a:rPr>
              <a:t>Soft</a:t>
            </a:r>
            <a:r>
              <a:rPr lang="fr-FR" dirty="0" smtClean="0">
                <a:sym typeface="Wingdings" panose="05000000000000000000" pitchFamily="2" charset="2"/>
              </a:rPr>
              <a:t> à </a:t>
            </a:r>
            <a:r>
              <a:rPr lang="fr-FR" b="1" dirty="0" smtClean="0">
                <a:sym typeface="Wingdings" panose="05000000000000000000" pitchFamily="2" charset="2"/>
              </a:rPr>
              <a:t>TOUTES</a:t>
            </a:r>
            <a:r>
              <a:rPr lang="fr-FR" dirty="0" smtClean="0">
                <a:sym typeface="Wingdings" panose="05000000000000000000" pitchFamily="2" charset="2"/>
              </a:rPr>
              <a:t> les étapes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204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6600" dirty="0" smtClean="0"/>
              <a:t>Merci !</a:t>
            </a:r>
            <a:endParaRPr lang="fr-F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509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9312"/>
            <a:ext cx="8229600" cy="2095872"/>
          </a:xfrm>
        </p:spPr>
        <p:txBody>
          <a:bodyPr/>
          <a:lstStyle/>
          <a:p>
            <a:r>
              <a:rPr lang="fr-FR" dirty="0" smtClean="0"/>
              <a:t>Objectifs d’autoformation</a:t>
            </a:r>
            <a:endParaRPr lang="fr-FR" dirty="0" smtClean="0"/>
          </a:p>
          <a:p>
            <a:r>
              <a:rPr lang="fr-FR" dirty="0" smtClean="0"/>
              <a:t>Démarche de développement</a:t>
            </a:r>
          </a:p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d’autoformation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248"/>
            <a:ext cx="8229600" cy="2887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 smtClean="0"/>
              <a:t>Architecture </a:t>
            </a:r>
            <a:r>
              <a:rPr lang="fr-FR" dirty="0" smtClean="0"/>
              <a:t>ARM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 En 2010, ARM était présent dans plus de 95% des smartphones, 10% </a:t>
            </a:r>
            <a:r>
              <a:rPr lang="fr-FR" dirty="0" smtClean="0"/>
              <a:t>des ordinateurs </a:t>
            </a:r>
            <a:r>
              <a:rPr lang="fr-FR" dirty="0"/>
              <a:t>portables et 35% des télévisions connectées et set-top </a:t>
            </a:r>
            <a:r>
              <a:rPr lang="fr-FR" dirty="0" smtClean="0"/>
              <a:t>box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En </a:t>
            </a:r>
            <a:r>
              <a:rPr lang="fr-FR" dirty="0"/>
              <a:t>2014, </a:t>
            </a:r>
            <a:r>
              <a:rPr lang="fr-FR" dirty="0" smtClean="0"/>
              <a:t>+ de </a:t>
            </a:r>
            <a:r>
              <a:rPr lang="fr-FR" dirty="0"/>
              <a:t>50 milliards de chipsets à base d’ARM ont été </a:t>
            </a:r>
            <a:r>
              <a:rPr lang="fr-FR" dirty="0" smtClean="0"/>
              <a:t>produits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323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d’autoformation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/>
              <a:t>Linux embarqué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Développement d’une carte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Travail d’équipe </a:t>
            </a:r>
            <a:r>
              <a:rPr lang="fr-FR" dirty="0" smtClean="0"/>
              <a:t>multidisciplinaire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166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Portage du noyau Linux/uClinux </a:t>
            </a:r>
          </a:p>
          <a:p>
            <a:pPr lvl="1"/>
            <a:r>
              <a:rPr lang="fr-FR" dirty="0" smtClean="0"/>
              <a:t>Carte réalisable (moyens financiers, connaissances, temps de travail)</a:t>
            </a:r>
          </a:p>
          <a:p>
            <a:pPr lvl="1"/>
            <a:r>
              <a:rPr lang="fr-FR" dirty="0" smtClean="0"/>
              <a:t>Périphériques IHM et M2M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338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/>
          <a:lstStyle/>
          <a:p>
            <a:r>
              <a:rPr lang="fr-FR" dirty="0" smtClean="0"/>
              <a:t>Choix techniques</a:t>
            </a:r>
          </a:p>
          <a:p>
            <a:pPr lvl="1"/>
            <a:r>
              <a:rPr lang="fr-FR" dirty="0" smtClean="0"/>
              <a:t>Alimentations</a:t>
            </a:r>
          </a:p>
          <a:p>
            <a:pPr lvl="1"/>
            <a:r>
              <a:rPr lang="fr-FR" dirty="0" smtClean="0"/>
              <a:t>Microcontrôleur </a:t>
            </a:r>
            <a:r>
              <a:rPr lang="fr-FR" dirty="0" smtClean="0"/>
              <a:t>(prix de la carte et difficulté de mise en œuvre/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NOR: 32Mo, </a:t>
            </a:r>
            <a:r>
              <a:rPr lang="fr-FR" dirty="0" err="1" smtClean="0"/>
              <a:t>eXecute</a:t>
            </a:r>
            <a:r>
              <a:rPr lang="fr-FR" dirty="0" smtClean="0"/>
              <a:t> In Place</a:t>
            </a:r>
          </a:p>
          <a:p>
            <a:pPr lvl="1"/>
            <a:r>
              <a:rPr lang="fr-FR" dirty="0" smtClean="0"/>
              <a:t>SDRAM: 32Mo</a:t>
            </a:r>
          </a:p>
          <a:p>
            <a:pPr lvl="1"/>
            <a:r>
              <a:rPr lang="fr-FR" dirty="0" smtClean="0"/>
              <a:t>LCD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6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47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8120"/>
          </a:xfrm>
        </p:spPr>
        <p:txBody>
          <a:bodyPr/>
          <a:lstStyle/>
          <a:p>
            <a:r>
              <a:rPr lang="fr-FR" dirty="0" smtClean="0"/>
              <a:t>Choix des composants</a:t>
            </a:r>
          </a:p>
          <a:p>
            <a:pPr lvl="1"/>
            <a:r>
              <a:rPr lang="fr-FR" dirty="0" smtClean="0"/>
              <a:t>SMT32F429ZI</a:t>
            </a:r>
          </a:p>
          <a:p>
            <a:pPr lvl="1"/>
            <a:r>
              <a:rPr lang="fr-FR" dirty="0" smtClean="0"/>
              <a:t>NOR</a:t>
            </a:r>
            <a:r>
              <a:rPr lang="fr-FR" dirty="0"/>
              <a:t>: </a:t>
            </a:r>
            <a:r>
              <a:rPr lang="fr-FR" dirty="0" err="1"/>
              <a:t>Spansion</a:t>
            </a:r>
            <a:r>
              <a:rPr lang="fr-FR" dirty="0"/>
              <a:t> </a:t>
            </a:r>
            <a:r>
              <a:rPr lang="fr-FR" dirty="0" smtClean="0"/>
              <a:t>S29GL256P90TFIR20 (32Mo)</a:t>
            </a:r>
          </a:p>
          <a:p>
            <a:pPr lvl="1"/>
            <a:r>
              <a:rPr lang="fr-FR" dirty="0" smtClean="0"/>
              <a:t>SDRAM</a:t>
            </a:r>
            <a:r>
              <a:rPr lang="fr-FR" dirty="0"/>
              <a:t>: Micron </a:t>
            </a:r>
            <a:r>
              <a:rPr lang="fr-FR" dirty="0" smtClean="0"/>
              <a:t>MT48LC32M8A2P7E (32Mo)</a:t>
            </a:r>
          </a:p>
          <a:p>
            <a:pPr lvl="1"/>
            <a:r>
              <a:rPr lang="fr-FR" dirty="0" smtClean="0"/>
              <a:t>LCD: écran New </a:t>
            </a:r>
            <a:r>
              <a:rPr lang="fr-FR" dirty="0" err="1" smtClean="0"/>
              <a:t>Haven</a:t>
            </a:r>
            <a:r>
              <a:rPr lang="fr-FR" dirty="0" smtClean="0"/>
              <a:t> Display récupéré avec driver </a:t>
            </a:r>
            <a:r>
              <a:rPr lang="fr-FR" dirty="0" err="1" smtClean="0"/>
              <a:t>Orise</a:t>
            </a:r>
            <a:endParaRPr lang="fr-FR" dirty="0" smtClean="0"/>
          </a:p>
          <a:p>
            <a:pPr lvl="1"/>
            <a:r>
              <a:rPr lang="fr-FR" dirty="0" smtClean="0"/>
              <a:t>USB: PHY intégré au STM32F429</a:t>
            </a:r>
          </a:p>
          <a:p>
            <a:pPr lvl="1"/>
            <a:r>
              <a:rPr lang="fr-FR" dirty="0" smtClean="0"/>
              <a:t>Alimentations</a:t>
            </a:r>
            <a:r>
              <a:rPr lang="fr-FR" dirty="0" smtClean="0"/>
              <a:t>: </a:t>
            </a:r>
            <a:r>
              <a:rPr lang="fr-FR" dirty="0" smtClean="0"/>
              <a:t>Buck (3,3V) et </a:t>
            </a:r>
            <a:r>
              <a:rPr lang="fr-FR" dirty="0" err="1" smtClean="0"/>
              <a:t>Boost</a:t>
            </a:r>
            <a:r>
              <a:rPr lang="fr-FR" dirty="0" smtClean="0"/>
              <a:t> (21V) TI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033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631"/>
            <a:ext cx="8229600" cy="2239888"/>
          </a:xfrm>
        </p:spPr>
        <p:txBody>
          <a:bodyPr/>
          <a:lstStyle/>
          <a:p>
            <a:r>
              <a:rPr lang="fr-FR" dirty="0" smtClean="0"/>
              <a:t>Implantation de la carte</a:t>
            </a:r>
          </a:p>
          <a:p>
            <a:pPr lvl="1"/>
            <a:r>
              <a:rPr lang="fr-FR" dirty="0" smtClean="0"/>
              <a:t>Schémas/Routage: </a:t>
            </a:r>
            <a:r>
              <a:rPr lang="fr-FR" dirty="0" err="1" smtClean="0"/>
              <a:t>Altium</a:t>
            </a:r>
            <a:r>
              <a:rPr lang="fr-FR" dirty="0" smtClean="0"/>
              <a:t> Designer</a:t>
            </a:r>
            <a:endParaRPr lang="fr-FR" dirty="0" smtClean="0"/>
          </a:p>
          <a:p>
            <a:pPr lvl="1"/>
            <a:r>
              <a:rPr lang="fr-FR" dirty="0" smtClean="0"/>
              <a:t>Construction du firmware: uClinux, U-Boot, </a:t>
            </a:r>
            <a:r>
              <a:rPr lang="fr-FR" dirty="0" err="1" smtClean="0"/>
              <a:t>BusyBox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356992"/>
            <a:ext cx="8229600" cy="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endParaRPr lang="fr-FR" b="1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8</a:t>
            </a:fld>
            <a:endParaRPr lang="fr-FR" alt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56" y="3914946"/>
            <a:ext cx="4443687" cy="27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Hard: alimentations, </a:t>
            </a:r>
            <a:r>
              <a:rPr lang="fr-FR" dirty="0" smtClean="0"/>
              <a:t>court-circuits</a:t>
            </a:r>
            <a:endParaRPr lang="fr-FR" dirty="0" smtClean="0"/>
          </a:p>
          <a:p>
            <a:pPr lvl="1"/>
            <a:r>
              <a:rPr lang="fr-FR" dirty="0" smtClean="0"/>
              <a:t>Soft: </a:t>
            </a:r>
            <a:endParaRPr lang="fr-FR" dirty="0" smtClean="0"/>
          </a:p>
          <a:p>
            <a:pPr lvl="2"/>
            <a:r>
              <a:rPr lang="fr-FR" dirty="0" smtClean="0"/>
              <a:t>Mémoires </a:t>
            </a:r>
            <a:r>
              <a:rPr lang="fr-FR" dirty="0" smtClean="0"/>
              <a:t>(U-Boot, </a:t>
            </a:r>
            <a:r>
              <a:rPr lang="fr-FR" dirty="0" err="1" smtClean="0"/>
              <a:t>OpenOCD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Debug</a:t>
            </a:r>
            <a:r>
              <a:rPr lang="fr-FR" dirty="0"/>
              <a:t> </a:t>
            </a:r>
            <a:r>
              <a:rPr lang="fr-FR" dirty="0" smtClean="0"/>
              <a:t>(GDB et </a:t>
            </a:r>
            <a:r>
              <a:rPr lang="fr-FR" dirty="0" err="1" smtClean="0"/>
              <a:t>OpenOCD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54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391</TotalTime>
  <Words>678</Words>
  <Application>Microsoft Office PowerPoint</Application>
  <PresentationFormat>Affichage à l'écran (4:3)</PresentationFormat>
  <Paragraphs>138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Pixel design template</vt:lpstr>
      <vt:lpstr>Projet de Réalisation Technologique</vt:lpstr>
      <vt:lpstr>Plan</vt:lpstr>
      <vt:lpstr>Objectifs d’autoformation</vt:lpstr>
      <vt:lpstr>Objectifs d’autoformation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Résultats</vt:lpstr>
      <vt:lpstr>Ce que nous avons appris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Badr</cp:lastModifiedBy>
  <cp:revision>64</cp:revision>
  <cp:lastPrinted>1601-01-01T00:00:00Z</cp:lastPrinted>
  <dcterms:created xsi:type="dcterms:W3CDTF">2015-06-07T12:27:10Z</dcterms:created>
  <dcterms:modified xsi:type="dcterms:W3CDTF">2015-06-07T19:03:55Z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