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8"/>
  </p:notesMasterIdLst>
  <p:sldIdLst>
    <p:sldId id="256" r:id="rId2"/>
    <p:sldId id="316" r:id="rId3"/>
    <p:sldId id="257" r:id="rId4"/>
    <p:sldId id="319" r:id="rId5"/>
    <p:sldId id="317" r:id="rId6"/>
    <p:sldId id="320" r:id="rId7"/>
    <p:sldId id="260" r:id="rId8"/>
    <p:sldId id="321" r:id="rId9"/>
    <p:sldId id="273" r:id="rId10"/>
    <p:sldId id="322" r:id="rId11"/>
    <p:sldId id="275" r:id="rId12"/>
    <p:sldId id="290" r:id="rId13"/>
    <p:sldId id="298" r:id="rId14"/>
    <p:sldId id="318" r:id="rId15"/>
    <p:sldId id="310" r:id="rId16"/>
    <p:sldId id="311" r:id="rId1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907"/>
    <a:srgbClr val="F8D304"/>
    <a:srgbClr val="F8CD04"/>
    <a:srgbClr val="A6B727"/>
    <a:srgbClr val="F7CB05"/>
    <a:srgbClr val="F7D504"/>
    <a:srgbClr val="F7C806"/>
    <a:srgbClr val="F6C806"/>
    <a:srgbClr val="340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85" d="100"/>
          <a:sy n="85" d="100"/>
        </p:scale>
        <p:origin x="12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8E53F-5E85-444D-A52E-045BC42D606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40000E-C7B4-4B6C-8700-2230AF4770BD}">
      <dgm:prSet phldrT="[Texte]"/>
      <dgm:spPr/>
      <dgm:t>
        <a:bodyPr/>
        <a:lstStyle/>
        <a:p>
          <a:r>
            <a:rPr lang="fr-FR" dirty="0"/>
            <a:t>01</a:t>
          </a:r>
        </a:p>
      </dgm:t>
    </dgm:pt>
    <dgm:pt modelId="{ED819631-B7F9-49F7-88C9-F0F4125C04F0}" type="parTrans" cxnId="{01F0BFBA-5327-42D4-94B0-B518004AFEFE}">
      <dgm:prSet/>
      <dgm:spPr/>
      <dgm:t>
        <a:bodyPr/>
        <a:lstStyle/>
        <a:p>
          <a:endParaRPr lang="fr-FR"/>
        </a:p>
      </dgm:t>
    </dgm:pt>
    <dgm:pt modelId="{756318A3-3F4F-47FC-8D14-E9CA96B081FC}" type="sibTrans" cxnId="{01F0BFBA-5327-42D4-94B0-B518004AFEFE}">
      <dgm:prSet/>
      <dgm:spPr/>
      <dgm:t>
        <a:bodyPr/>
        <a:lstStyle/>
        <a:p>
          <a:endParaRPr lang="fr-FR"/>
        </a:p>
      </dgm:t>
    </dgm:pt>
    <dgm:pt modelId="{39B25A99-71DA-45CF-8555-DF0914D28E3C}">
      <dgm:prSet phldrT="[Texte]" custT="1"/>
      <dgm:spPr/>
      <dgm:t>
        <a:bodyPr/>
        <a:lstStyle/>
        <a:p>
          <a:r>
            <a:rPr lang="fr-FR" sz="2000" b="1" dirty="0">
              <a:latin typeface="Arial" panose="020B0604020202020204" pitchFamily="34" charset="0"/>
              <a:cs typeface="Arial" panose="020B0604020202020204" pitchFamily="34" charset="0"/>
            </a:rPr>
            <a:t>aux vols et cambriolages</a:t>
          </a:r>
          <a:endParaRPr lang="fr-FR" sz="2000" dirty="0"/>
        </a:p>
      </dgm:t>
    </dgm:pt>
    <dgm:pt modelId="{DF17A3DC-E0F7-4CFD-BC0E-F8733730297E}" type="parTrans" cxnId="{89EBAB65-F7D1-48B0-A515-E918ECF6E7D1}">
      <dgm:prSet/>
      <dgm:spPr/>
      <dgm:t>
        <a:bodyPr/>
        <a:lstStyle/>
        <a:p>
          <a:endParaRPr lang="fr-FR"/>
        </a:p>
      </dgm:t>
    </dgm:pt>
    <dgm:pt modelId="{15BF3B09-4372-4B47-B3E9-AE588345EAD8}" type="sibTrans" cxnId="{89EBAB65-F7D1-48B0-A515-E918ECF6E7D1}">
      <dgm:prSet/>
      <dgm:spPr/>
      <dgm:t>
        <a:bodyPr/>
        <a:lstStyle/>
        <a:p>
          <a:endParaRPr lang="fr-FR"/>
        </a:p>
      </dgm:t>
    </dgm:pt>
    <dgm:pt modelId="{F51B6F9E-A30B-4939-AE8E-ACD813F5DBE0}">
      <dgm:prSet phldrT="[Texte]" custT="1"/>
      <dgm:spPr/>
      <dgm:t>
        <a:bodyPr/>
        <a:lstStyle/>
        <a:p>
          <a:r>
            <a:rPr lang="fr-FR" sz="2000" b="1" dirty="0">
              <a:latin typeface="Arial" panose="020B0604020202020204" pitchFamily="34" charset="0"/>
              <a:cs typeface="Arial" panose="020B0604020202020204" pitchFamily="34" charset="0"/>
            </a:rPr>
            <a:t>à la circulation et à la consommation des drogues</a:t>
          </a:r>
          <a:endParaRPr lang="fr-FR" sz="2000" dirty="0"/>
        </a:p>
      </dgm:t>
    </dgm:pt>
    <dgm:pt modelId="{0D6AB133-1612-43E8-878C-02A3807F8FA5}" type="parTrans" cxnId="{C7957342-9232-440E-8DA5-DDFE7B7B2A7C}">
      <dgm:prSet/>
      <dgm:spPr/>
      <dgm:t>
        <a:bodyPr/>
        <a:lstStyle/>
        <a:p>
          <a:endParaRPr lang="fr-FR"/>
        </a:p>
      </dgm:t>
    </dgm:pt>
    <dgm:pt modelId="{EBD3CEB6-1348-4206-955A-74DF299F35B7}" type="sibTrans" cxnId="{C7957342-9232-440E-8DA5-DDFE7B7B2A7C}">
      <dgm:prSet/>
      <dgm:spPr/>
      <dgm:t>
        <a:bodyPr/>
        <a:lstStyle/>
        <a:p>
          <a:endParaRPr lang="fr-FR"/>
        </a:p>
      </dgm:t>
    </dgm:pt>
    <dgm:pt modelId="{20FA4BDD-F9E9-4439-93F3-71A3F2EAB2B9}">
      <dgm:prSet phldrT="[Texte]"/>
      <dgm:spPr/>
      <dgm:t>
        <a:bodyPr/>
        <a:lstStyle/>
        <a:p>
          <a:r>
            <a:rPr lang="fr-FR" dirty="0"/>
            <a:t>02</a:t>
          </a:r>
        </a:p>
      </dgm:t>
    </dgm:pt>
    <dgm:pt modelId="{D89FCCC6-504B-4D4F-84B1-B93225A21770}" type="parTrans" cxnId="{09088829-D253-41B9-AF3F-444F947A8B94}">
      <dgm:prSet/>
      <dgm:spPr/>
      <dgm:t>
        <a:bodyPr/>
        <a:lstStyle/>
        <a:p>
          <a:endParaRPr lang="fr-FR"/>
        </a:p>
      </dgm:t>
    </dgm:pt>
    <dgm:pt modelId="{77BE6941-93EB-468E-A1A4-73C9C8C40087}" type="sibTrans" cxnId="{09088829-D253-41B9-AF3F-444F947A8B94}">
      <dgm:prSet/>
      <dgm:spPr/>
      <dgm:t>
        <a:bodyPr/>
        <a:lstStyle/>
        <a:p>
          <a:endParaRPr lang="fr-FR"/>
        </a:p>
      </dgm:t>
    </dgm:pt>
    <dgm:pt modelId="{C8281432-6C5E-40A8-B505-497CFB48BF1A}">
      <dgm:prSet phldrT="[Texte]" custT="1"/>
      <dgm:spPr/>
      <dgm:t>
        <a:bodyPr/>
        <a:lstStyle/>
        <a:p>
          <a:r>
            <a:rPr lang="fr-FR" sz="2000" b="1" dirty="0">
              <a:latin typeface="Arial" panose="020B0604020202020204" pitchFamily="34" charset="0"/>
              <a:cs typeface="Arial" panose="020B0604020202020204" pitchFamily="34" charset="0"/>
            </a:rPr>
            <a:t>aux viols dans les espaces vides non mis en valeur</a:t>
          </a:r>
          <a:endParaRPr lang="fr-FR" sz="2000" dirty="0"/>
        </a:p>
      </dgm:t>
    </dgm:pt>
    <dgm:pt modelId="{CC686269-3026-4B48-A7D1-4D4E5A12F626}" type="parTrans" cxnId="{0E0F4CA5-9976-422E-A516-0347E885325D}">
      <dgm:prSet/>
      <dgm:spPr/>
      <dgm:t>
        <a:bodyPr/>
        <a:lstStyle/>
        <a:p>
          <a:endParaRPr lang="fr-FR"/>
        </a:p>
      </dgm:t>
    </dgm:pt>
    <dgm:pt modelId="{B5E071AD-3B60-41A0-9C41-CC38FAC56C8F}" type="sibTrans" cxnId="{0E0F4CA5-9976-422E-A516-0347E885325D}">
      <dgm:prSet/>
      <dgm:spPr/>
      <dgm:t>
        <a:bodyPr/>
        <a:lstStyle/>
        <a:p>
          <a:endParaRPr lang="fr-FR"/>
        </a:p>
      </dgm:t>
    </dgm:pt>
    <dgm:pt modelId="{09783A13-8208-4527-9D63-15FD5747DDEF}">
      <dgm:prSet phldrT="[Texte]" custT="1"/>
      <dgm:spPr/>
      <dgm:t>
        <a:bodyPr/>
        <a:lstStyle/>
        <a:p>
          <a:r>
            <a:rPr lang="fr-FR" sz="2000" b="1" dirty="0">
              <a:latin typeface="Arial" panose="020B0604020202020204" pitchFamily="34" charset="0"/>
              <a:cs typeface="Arial" panose="020B0604020202020204" pitchFamily="34" charset="0"/>
            </a:rPr>
            <a:t>aux  accidents de la circulation routière</a:t>
          </a:r>
          <a:endParaRPr lang="fr-FR" sz="2000" dirty="0"/>
        </a:p>
      </dgm:t>
    </dgm:pt>
    <dgm:pt modelId="{1FA6AE48-C6E2-47A6-943D-721B637CC400}" type="parTrans" cxnId="{EEE6C156-A273-46B4-AA74-41586F04C1FE}">
      <dgm:prSet/>
      <dgm:spPr/>
      <dgm:t>
        <a:bodyPr/>
        <a:lstStyle/>
        <a:p>
          <a:endParaRPr lang="fr-FR"/>
        </a:p>
      </dgm:t>
    </dgm:pt>
    <dgm:pt modelId="{DAEBC211-F85F-41A0-8D21-7D38DF9E4978}" type="sibTrans" cxnId="{EEE6C156-A273-46B4-AA74-41586F04C1FE}">
      <dgm:prSet/>
      <dgm:spPr/>
      <dgm:t>
        <a:bodyPr/>
        <a:lstStyle/>
        <a:p>
          <a:endParaRPr lang="fr-FR"/>
        </a:p>
      </dgm:t>
    </dgm:pt>
    <dgm:pt modelId="{119B6834-5928-4033-A1CC-22264887762E}">
      <dgm:prSet phldrT="[Texte]"/>
      <dgm:spPr/>
      <dgm:t>
        <a:bodyPr/>
        <a:lstStyle/>
        <a:p>
          <a:r>
            <a:rPr lang="fr-FR" dirty="0"/>
            <a:t>03</a:t>
          </a:r>
        </a:p>
      </dgm:t>
    </dgm:pt>
    <dgm:pt modelId="{F0A69FC2-578A-41B8-8B22-6690ACF7CE02}" type="parTrans" cxnId="{8666FC3C-7BF8-413D-9945-80D87A0CE6D9}">
      <dgm:prSet/>
      <dgm:spPr/>
      <dgm:t>
        <a:bodyPr/>
        <a:lstStyle/>
        <a:p>
          <a:endParaRPr lang="fr-FR"/>
        </a:p>
      </dgm:t>
    </dgm:pt>
    <dgm:pt modelId="{6970A1B4-9A3A-4A24-9917-EDE41DA3CA5E}" type="sibTrans" cxnId="{8666FC3C-7BF8-413D-9945-80D87A0CE6D9}">
      <dgm:prSet/>
      <dgm:spPr/>
      <dgm:t>
        <a:bodyPr/>
        <a:lstStyle/>
        <a:p>
          <a:endParaRPr lang="fr-FR"/>
        </a:p>
      </dgm:t>
    </dgm:pt>
    <dgm:pt modelId="{069EA60F-4133-4860-96F0-932E76D5C795}">
      <dgm:prSet phldrT="[Texte]"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A26CFCA-3429-4296-B966-92D5AB5C2640}" type="parTrans" cxnId="{C32FAB7A-71E9-475D-B800-6E431FD1D943}">
      <dgm:prSet/>
      <dgm:spPr/>
      <dgm:t>
        <a:bodyPr/>
        <a:lstStyle/>
        <a:p>
          <a:endParaRPr lang="fr-FR"/>
        </a:p>
      </dgm:t>
    </dgm:pt>
    <dgm:pt modelId="{B3E40BFA-055E-4D55-8BB1-643C83C7991F}" type="sibTrans" cxnId="{C32FAB7A-71E9-475D-B800-6E431FD1D943}">
      <dgm:prSet/>
      <dgm:spPr/>
      <dgm:t>
        <a:bodyPr/>
        <a:lstStyle/>
        <a:p>
          <a:endParaRPr lang="fr-FR"/>
        </a:p>
      </dgm:t>
    </dgm:pt>
    <dgm:pt modelId="{135BCB07-7496-4073-BE7B-0D98E9017118}">
      <dgm:prSet phldrT="[Texte]"/>
      <dgm:spPr/>
      <dgm:t>
        <a:bodyPr/>
        <a:lstStyle/>
        <a:p>
          <a:r>
            <a:rPr lang="fr-FR" dirty="0"/>
            <a:t>04</a:t>
          </a:r>
        </a:p>
      </dgm:t>
    </dgm:pt>
    <dgm:pt modelId="{5FA3159B-9E96-4B46-8BC7-EAC770B06B0A}" type="parTrans" cxnId="{BE59CCEF-EE96-4392-B2D1-1474D80F573C}">
      <dgm:prSet/>
      <dgm:spPr/>
      <dgm:t>
        <a:bodyPr/>
        <a:lstStyle/>
        <a:p>
          <a:endParaRPr lang="fr-FR"/>
        </a:p>
      </dgm:t>
    </dgm:pt>
    <dgm:pt modelId="{77512BB7-4E6F-4A70-A2CA-8F38C8FF5460}" type="sibTrans" cxnId="{BE59CCEF-EE96-4392-B2D1-1474D80F573C}">
      <dgm:prSet/>
      <dgm:spPr/>
      <dgm:t>
        <a:bodyPr/>
        <a:lstStyle/>
        <a:p>
          <a:endParaRPr lang="fr-FR"/>
        </a:p>
      </dgm:t>
    </dgm:pt>
    <dgm:pt modelId="{AE8B4284-9B58-4B41-B510-95EED64FF6C1}">
      <dgm:prSet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à la circulation des armes à feu</a:t>
          </a:r>
        </a:p>
      </dgm:t>
    </dgm:pt>
    <dgm:pt modelId="{B1A71F79-EB50-4355-8502-3AE07D0233CF}" type="parTrans" cxnId="{E136EA97-F863-456A-9C4A-189E6BD9A445}">
      <dgm:prSet/>
      <dgm:spPr/>
      <dgm:t>
        <a:bodyPr/>
        <a:lstStyle/>
        <a:p>
          <a:endParaRPr lang="fr-FR"/>
        </a:p>
      </dgm:t>
    </dgm:pt>
    <dgm:pt modelId="{52E24866-D4AC-4386-B8B2-2101EC5AF356}" type="sibTrans" cxnId="{E136EA97-F863-456A-9C4A-189E6BD9A445}">
      <dgm:prSet/>
      <dgm:spPr/>
      <dgm:t>
        <a:bodyPr/>
        <a:lstStyle/>
        <a:p>
          <a:endParaRPr lang="fr-FR"/>
        </a:p>
      </dgm:t>
    </dgm:pt>
    <dgm:pt modelId="{F6235626-5A0E-4FE3-928B-2A59988008E9}">
      <dgm:prSet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aux agressions physiques</a:t>
          </a:r>
        </a:p>
      </dgm:t>
    </dgm:pt>
    <dgm:pt modelId="{FE646342-20F9-4E67-B4D0-BE18CD5BB1BF}" type="parTrans" cxnId="{CA8C8D38-D28C-4552-8ADA-3A7136874A24}">
      <dgm:prSet/>
      <dgm:spPr/>
      <dgm:t>
        <a:bodyPr/>
        <a:lstStyle/>
        <a:p>
          <a:endParaRPr lang="fr-FR"/>
        </a:p>
      </dgm:t>
    </dgm:pt>
    <dgm:pt modelId="{25C1D619-2D72-472B-A120-C4E3A34052CC}" type="sibTrans" cxnId="{CA8C8D38-D28C-4552-8ADA-3A7136874A24}">
      <dgm:prSet/>
      <dgm:spPr/>
      <dgm:t>
        <a:bodyPr/>
        <a:lstStyle/>
        <a:p>
          <a:endParaRPr lang="fr-FR"/>
        </a:p>
      </dgm:t>
    </dgm:pt>
    <dgm:pt modelId="{0F635E2C-CD11-4D56-B167-B50983EB64C3}">
      <dgm:prSet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Mauvaise gestion des désordres urbains</a:t>
          </a:r>
        </a:p>
      </dgm:t>
    </dgm:pt>
    <dgm:pt modelId="{4BB54E61-97D7-4F30-8907-3B48C3E53042}" type="parTrans" cxnId="{DD5F0510-E4B0-4EE0-8A30-700828031BE4}">
      <dgm:prSet/>
      <dgm:spPr/>
      <dgm:t>
        <a:bodyPr/>
        <a:lstStyle/>
        <a:p>
          <a:endParaRPr lang="fr-FR"/>
        </a:p>
      </dgm:t>
    </dgm:pt>
    <dgm:pt modelId="{B19E976F-5B1E-4D62-9B7C-C6D4251BBE7A}" type="sibTrans" cxnId="{DD5F0510-E4B0-4EE0-8A30-700828031BE4}">
      <dgm:prSet/>
      <dgm:spPr/>
      <dgm:t>
        <a:bodyPr/>
        <a:lstStyle/>
        <a:p>
          <a:endParaRPr lang="fr-FR"/>
        </a:p>
      </dgm:t>
    </dgm:pt>
    <dgm:pt modelId="{2A18A9DB-0C7F-4384-BC94-6205DC08DB88}">
      <dgm:prSet custT="1"/>
      <dgm:spPr/>
      <dgm:t>
        <a:bodyPr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Une police municipale décriée et sans moyens réels de travail</a:t>
          </a:r>
        </a:p>
      </dgm:t>
    </dgm:pt>
    <dgm:pt modelId="{91049A4A-0219-476B-8B61-4983C664C618}" type="parTrans" cxnId="{FFDF34EA-9309-430B-B655-3D2C574AA6CE}">
      <dgm:prSet/>
      <dgm:spPr/>
      <dgm:t>
        <a:bodyPr/>
        <a:lstStyle/>
        <a:p>
          <a:endParaRPr lang="fr-FR"/>
        </a:p>
      </dgm:t>
    </dgm:pt>
    <dgm:pt modelId="{69368851-0DED-404C-AD6E-52E26165C438}" type="sibTrans" cxnId="{FFDF34EA-9309-430B-B655-3D2C574AA6CE}">
      <dgm:prSet/>
      <dgm:spPr/>
      <dgm:t>
        <a:bodyPr/>
        <a:lstStyle/>
        <a:p>
          <a:endParaRPr lang="fr-FR"/>
        </a:p>
      </dgm:t>
    </dgm:pt>
    <dgm:pt modelId="{FC73CB85-EF42-4265-909D-6155FBE31711}" type="pres">
      <dgm:prSet presAssocID="{2758E53F-5E85-444D-A52E-045BC42D6066}" presName="linearFlow" presStyleCnt="0">
        <dgm:presLayoutVars>
          <dgm:dir/>
          <dgm:animLvl val="lvl"/>
          <dgm:resizeHandles val="exact"/>
        </dgm:presLayoutVars>
      </dgm:prSet>
      <dgm:spPr/>
    </dgm:pt>
    <dgm:pt modelId="{57AB8EB9-A661-4F0B-8CE9-116000B9F7BE}" type="pres">
      <dgm:prSet presAssocID="{6440000E-C7B4-4B6C-8700-2230AF4770BD}" presName="composite" presStyleCnt="0"/>
      <dgm:spPr/>
    </dgm:pt>
    <dgm:pt modelId="{1B01E1F3-AB76-4248-B578-8CA0E5846B60}" type="pres">
      <dgm:prSet presAssocID="{6440000E-C7B4-4B6C-8700-2230AF4770B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C57EE4E-A925-40C8-80C1-B7F858F0E246}" type="pres">
      <dgm:prSet presAssocID="{6440000E-C7B4-4B6C-8700-2230AF4770BD}" presName="descendantText" presStyleLbl="alignAcc1" presStyleIdx="0" presStyleCnt="4">
        <dgm:presLayoutVars>
          <dgm:bulletEnabled val="1"/>
        </dgm:presLayoutVars>
      </dgm:prSet>
      <dgm:spPr/>
    </dgm:pt>
    <dgm:pt modelId="{9CB98A5A-5449-4146-BDFB-2721FE602A77}" type="pres">
      <dgm:prSet presAssocID="{756318A3-3F4F-47FC-8D14-E9CA96B081FC}" presName="sp" presStyleCnt="0"/>
      <dgm:spPr/>
    </dgm:pt>
    <dgm:pt modelId="{C0FBC5CD-094C-4237-833C-BDB6BD621D37}" type="pres">
      <dgm:prSet presAssocID="{20FA4BDD-F9E9-4439-93F3-71A3F2EAB2B9}" presName="composite" presStyleCnt="0"/>
      <dgm:spPr/>
    </dgm:pt>
    <dgm:pt modelId="{886E7D9F-63FB-41BA-B191-5DFC32B5C411}" type="pres">
      <dgm:prSet presAssocID="{20FA4BDD-F9E9-4439-93F3-71A3F2EAB2B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8FB3E67-5C54-475E-AD56-5D2EB7181730}" type="pres">
      <dgm:prSet presAssocID="{20FA4BDD-F9E9-4439-93F3-71A3F2EAB2B9}" presName="descendantText" presStyleLbl="alignAcc1" presStyleIdx="1" presStyleCnt="4">
        <dgm:presLayoutVars>
          <dgm:bulletEnabled val="1"/>
        </dgm:presLayoutVars>
      </dgm:prSet>
      <dgm:spPr/>
    </dgm:pt>
    <dgm:pt modelId="{CFDCACB4-C2CB-4465-9A33-82569A9E7AC4}" type="pres">
      <dgm:prSet presAssocID="{77BE6941-93EB-468E-A1A4-73C9C8C40087}" presName="sp" presStyleCnt="0"/>
      <dgm:spPr/>
    </dgm:pt>
    <dgm:pt modelId="{680681CC-BA08-4895-8C29-C89914970A8F}" type="pres">
      <dgm:prSet presAssocID="{119B6834-5928-4033-A1CC-22264887762E}" presName="composite" presStyleCnt="0"/>
      <dgm:spPr/>
    </dgm:pt>
    <dgm:pt modelId="{EF97497F-D25C-46B5-944D-B8E53F9A67B7}" type="pres">
      <dgm:prSet presAssocID="{119B6834-5928-4033-A1CC-22264887762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F7A1BDE-0924-43E1-ACB5-320C025BDADC}" type="pres">
      <dgm:prSet presAssocID="{119B6834-5928-4033-A1CC-22264887762E}" presName="descendantText" presStyleLbl="alignAcc1" presStyleIdx="2" presStyleCnt="4">
        <dgm:presLayoutVars>
          <dgm:bulletEnabled val="1"/>
        </dgm:presLayoutVars>
      </dgm:prSet>
      <dgm:spPr/>
    </dgm:pt>
    <dgm:pt modelId="{EE7A50FD-C8ED-4341-A1C8-35622724E373}" type="pres">
      <dgm:prSet presAssocID="{6970A1B4-9A3A-4A24-9917-EDE41DA3CA5E}" presName="sp" presStyleCnt="0"/>
      <dgm:spPr/>
    </dgm:pt>
    <dgm:pt modelId="{ABB4E81B-AA15-4984-B9D4-5409545710F7}" type="pres">
      <dgm:prSet presAssocID="{135BCB07-7496-4073-BE7B-0D98E9017118}" presName="composite" presStyleCnt="0"/>
      <dgm:spPr/>
    </dgm:pt>
    <dgm:pt modelId="{FDB65A63-8549-41C0-89A6-F07D279AAD99}" type="pres">
      <dgm:prSet presAssocID="{135BCB07-7496-4073-BE7B-0D98E901711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2910E02-58E0-413C-AB7A-A5105C9F0F8D}" type="pres">
      <dgm:prSet presAssocID="{135BCB07-7496-4073-BE7B-0D98E9017118}" presName="descendantText" presStyleLbl="alignAcc1" presStyleIdx="3" presStyleCnt="4" custScaleY="167855">
        <dgm:presLayoutVars>
          <dgm:bulletEnabled val="1"/>
        </dgm:presLayoutVars>
      </dgm:prSet>
      <dgm:spPr/>
    </dgm:pt>
  </dgm:ptLst>
  <dgm:cxnLst>
    <dgm:cxn modelId="{DD5F0510-E4B0-4EE0-8A30-700828031BE4}" srcId="{135BCB07-7496-4073-BE7B-0D98E9017118}" destId="{0F635E2C-CD11-4D56-B167-B50983EB64C3}" srcOrd="1" destOrd="0" parTransId="{4BB54E61-97D7-4F30-8907-3B48C3E53042}" sibTransId="{B19E976F-5B1E-4D62-9B7C-C6D4251BBE7A}"/>
    <dgm:cxn modelId="{46AFA723-3342-4165-AFD3-187100B3A9AD}" type="presOf" srcId="{AE8B4284-9B58-4B41-B510-95EED64FF6C1}" destId="{5F7A1BDE-0924-43E1-ACB5-320C025BDADC}" srcOrd="0" destOrd="0" presId="urn:microsoft.com/office/officeart/2005/8/layout/chevron2"/>
    <dgm:cxn modelId="{09088829-D253-41B9-AF3F-444F947A8B94}" srcId="{2758E53F-5E85-444D-A52E-045BC42D6066}" destId="{20FA4BDD-F9E9-4439-93F3-71A3F2EAB2B9}" srcOrd="1" destOrd="0" parTransId="{D89FCCC6-504B-4D4F-84B1-B93225A21770}" sibTransId="{77BE6941-93EB-468E-A1A4-73C9C8C40087}"/>
    <dgm:cxn modelId="{FF0AD92F-0874-4384-9D7F-7DCD0DCB9433}" type="presOf" srcId="{C8281432-6C5E-40A8-B505-497CFB48BF1A}" destId="{88FB3E67-5C54-475E-AD56-5D2EB7181730}" srcOrd="0" destOrd="0" presId="urn:microsoft.com/office/officeart/2005/8/layout/chevron2"/>
    <dgm:cxn modelId="{CA8C8D38-D28C-4552-8ADA-3A7136874A24}" srcId="{119B6834-5928-4033-A1CC-22264887762E}" destId="{F6235626-5A0E-4FE3-928B-2A59988008E9}" srcOrd="1" destOrd="0" parTransId="{FE646342-20F9-4E67-B4D0-BE18CD5BB1BF}" sibTransId="{25C1D619-2D72-472B-A120-C4E3A34052CC}"/>
    <dgm:cxn modelId="{8666FC3C-7BF8-413D-9945-80D87A0CE6D9}" srcId="{2758E53F-5E85-444D-A52E-045BC42D6066}" destId="{119B6834-5928-4033-A1CC-22264887762E}" srcOrd="2" destOrd="0" parTransId="{F0A69FC2-578A-41B8-8B22-6690ACF7CE02}" sibTransId="{6970A1B4-9A3A-4A24-9917-EDE41DA3CA5E}"/>
    <dgm:cxn modelId="{D0D3615B-D249-4A60-B17A-6050D7645F82}" type="presOf" srcId="{39B25A99-71DA-45CF-8555-DF0914D28E3C}" destId="{6C57EE4E-A925-40C8-80C1-B7F858F0E246}" srcOrd="0" destOrd="0" presId="urn:microsoft.com/office/officeart/2005/8/layout/chevron2"/>
    <dgm:cxn modelId="{C7957342-9232-440E-8DA5-DDFE7B7B2A7C}" srcId="{6440000E-C7B4-4B6C-8700-2230AF4770BD}" destId="{F51B6F9E-A30B-4939-AE8E-ACD813F5DBE0}" srcOrd="1" destOrd="0" parTransId="{0D6AB133-1612-43E8-878C-02A3807F8FA5}" sibTransId="{EBD3CEB6-1348-4206-955A-74DF299F35B7}"/>
    <dgm:cxn modelId="{93CBC543-6A3F-45A5-A532-32089B3B2ECA}" type="presOf" srcId="{135BCB07-7496-4073-BE7B-0D98E9017118}" destId="{FDB65A63-8549-41C0-89A6-F07D279AAD99}" srcOrd="0" destOrd="0" presId="urn:microsoft.com/office/officeart/2005/8/layout/chevron2"/>
    <dgm:cxn modelId="{374ABD64-561A-4CF6-BF1A-6CE45DD28E77}" type="presOf" srcId="{F51B6F9E-A30B-4939-AE8E-ACD813F5DBE0}" destId="{6C57EE4E-A925-40C8-80C1-B7F858F0E246}" srcOrd="0" destOrd="1" presId="urn:microsoft.com/office/officeart/2005/8/layout/chevron2"/>
    <dgm:cxn modelId="{89EBAB65-F7D1-48B0-A515-E918ECF6E7D1}" srcId="{6440000E-C7B4-4B6C-8700-2230AF4770BD}" destId="{39B25A99-71DA-45CF-8555-DF0914D28E3C}" srcOrd="0" destOrd="0" parTransId="{DF17A3DC-E0F7-4CFD-BC0E-F8733730297E}" sibTransId="{15BF3B09-4372-4B47-B3E9-AE588345EAD8}"/>
    <dgm:cxn modelId="{C6AB536A-7FE0-483C-B146-F532F6506BF7}" type="presOf" srcId="{0F635E2C-CD11-4D56-B167-B50983EB64C3}" destId="{82910E02-58E0-413C-AB7A-A5105C9F0F8D}" srcOrd="0" destOrd="1" presId="urn:microsoft.com/office/officeart/2005/8/layout/chevron2"/>
    <dgm:cxn modelId="{EEE6C156-A273-46B4-AA74-41586F04C1FE}" srcId="{20FA4BDD-F9E9-4439-93F3-71A3F2EAB2B9}" destId="{09783A13-8208-4527-9D63-15FD5747DDEF}" srcOrd="1" destOrd="0" parTransId="{1FA6AE48-C6E2-47A6-943D-721B637CC400}" sibTransId="{DAEBC211-F85F-41A0-8D21-7D38DF9E4978}"/>
    <dgm:cxn modelId="{C32FAB7A-71E9-475D-B800-6E431FD1D943}" srcId="{135BCB07-7496-4073-BE7B-0D98E9017118}" destId="{069EA60F-4133-4860-96F0-932E76D5C795}" srcOrd="0" destOrd="0" parTransId="{CA26CFCA-3429-4296-B966-92D5AB5C2640}" sibTransId="{B3E40BFA-055E-4D55-8BB1-643C83C7991F}"/>
    <dgm:cxn modelId="{8A07917F-B66C-4C29-811C-53342424038B}" type="presOf" srcId="{2758E53F-5E85-444D-A52E-045BC42D6066}" destId="{FC73CB85-EF42-4265-909D-6155FBE31711}" srcOrd="0" destOrd="0" presId="urn:microsoft.com/office/officeart/2005/8/layout/chevron2"/>
    <dgm:cxn modelId="{588B958E-8374-4621-B493-B4AD1CF285A9}" type="presOf" srcId="{6440000E-C7B4-4B6C-8700-2230AF4770BD}" destId="{1B01E1F3-AB76-4248-B578-8CA0E5846B60}" srcOrd="0" destOrd="0" presId="urn:microsoft.com/office/officeart/2005/8/layout/chevron2"/>
    <dgm:cxn modelId="{E136EA97-F863-456A-9C4A-189E6BD9A445}" srcId="{119B6834-5928-4033-A1CC-22264887762E}" destId="{AE8B4284-9B58-4B41-B510-95EED64FF6C1}" srcOrd="0" destOrd="0" parTransId="{B1A71F79-EB50-4355-8502-3AE07D0233CF}" sibTransId="{52E24866-D4AC-4386-B8B2-2101EC5AF356}"/>
    <dgm:cxn modelId="{0E0F4CA5-9976-422E-A516-0347E885325D}" srcId="{20FA4BDD-F9E9-4439-93F3-71A3F2EAB2B9}" destId="{C8281432-6C5E-40A8-B505-497CFB48BF1A}" srcOrd="0" destOrd="0" parTransId="{CC686269-3026-4B48-A7D1-4D4E5A12F626}" sibTransId="{B5E071AD-3B60-41A0-9C41-CC38FAC56C8F}"/>
    <dgm:cxn modelId="{652F44AC-AA62-46C0-8B22-AABA3E493CB7}" type="presOf" srcId="{F6235626-5A0E-4FE3-928B-2A59988008E9}" destId="{5F7A1BDE-0924-43E1-ACB5-320C025BDADC}" srcOrd="0" destOrd="1" presId="urn:microsoft.com/office/officeart/2005/8/layout/chevron2"/>
    <dgm:cxn modelId="{01F0BFBA-5327-42D4-94B0-B518004AFEFE}" srcId="{2758E53F-5E85-444D-A52E-045BC42D6066}" destId="{6440000E-C7B4-4B6C-8700-2230AF4770BD}" srcOrd="0" destOrd="0" parTransId="{ED819631-B7F9-49F7-88C9-F0F4125C04F0}" sibTransId="{756318A3-3F4F-47FC-8D14-E9CA96B081FC}"/>
    <dgm:cxn modelId="{532FD7C1-DA87-491D-9399-2603B4843580}" type="presOf" srcId="{2A18A9DB-0C7F-4384-BC94-6205DC08DB88}" destId="{82910E02-58E0-413C-AB7A-A5105C9F0F8D}" srcOrd="0" destOrd="2" presId="urn:microsoft.com/office/officeart/2005/8/layout/chevron2"/>
    <dgm:cxn modelId="{354E0FDB-B3CF-4B12-9643-A322B7C4EC51}" type="presOf" srcId="{119B6834-5928-4033-A1CC-22264887762E}" destId="{EF97497F-D25C-46B5-944D-B8E53F9A67B7}" srcOrd="0" destOrd="0" presId="urn:microsoft.com/office/officeart/2005/8/layout/chevron2"/>
    <dgm:cxn modelId="{FFDF34EA-9309-430B-B655-3D2C574AA6CE}" srcId="{135BCB07-7496-4073-BE7B-0D98E9017118}" destId="{2A18A9DB-0C7F-4384-BC94-6205DC08DB88}" srcOrd="2" destOrd="0" parTransId="{91049A4A-0219-476B-8B61-4983C664C618}" sibTransId="{69368851-0DED-404C-AD6E-52E26165C438}"/>
    <dgm:cxn modelId="{423AC7EE-7088-412C-B26B-931B053087E6}" type="presOf" srcId="{069EA60F-4133-4860-96F0-932E76D5C795}" destId="{82910E02-58E0-413C-AB7A-A5105C9F0F8D}" srcOrd="0" destOrd="0" presId="urn:microsoft.com/office/officeart/2005/8/layout/chevron2"/>
    <dgm:cxn modelId="{BE59CCEF-EE96-4392-B2D1-1474D80F573C}" srcId="{2758E53F-5E85-444D-A52E-045BC42D6066}" destId="{135BCB07-7496-4073-BE7B-0D98E9017118}" srcOrd="3" destOrd="0" parTransId="{5FA3159B-9E96-4B46-8BC7-EAC770B06B0A}" sibTransId="{77512BB7-4E6F-4A70-A2CA-8F38C8FF5460}"/>
    <dgm:cxn modelId="{433F26F8-D6AD-4831-9CC5-9F2DCF91CEC8}" type="presOf" srcId="{20FA4BDD-F9E9-4439-93F3-71A3F2EAB2B9}" destId="{886E7D9F-63FB-41BA-B191-5DFC32B5C411}" srcOrd="0" destOrd="0" presId="urn:microsoft.com/office/officeart/2005/8/layout/chevron2"/>
    <dgm:cxn modelId="{09783FFC-5BBC-4AB3-8E80-D8C8616CABA4}" type="presOf" srcId="{09783A13-8208-4527-9D63-15FD5747DDEF}" destId="{88FB3E67-5C54-475E-AD56-5D2EB7181730}" srcOrd="0" destOrd="1" presId="urn:microsoft.com/office/officeart/2005/8/layout/chevron2"/>
    <dgm:cxn modelId="{BBA7431C-0BF6-4FF8-AD57-325374F33E2F}" type="presParOf" srcId="{FC73CB85-EF42-4265-909D-6155FBE31711}" destId="{57AB8EB9-A661-4F0B-8CE9-116000B9F7BE}" srcOrd="0" destOrd="0" presId="urn:microsoft.com/office/officeart/2005/8/layout/chevron2"/>
    <dgm:cxn modelId="{9F1B9B1C-8215-4A57-B35D-721BBC8BA9CF}" type="presParOf" srcId="{57AB8EB9-A661-4F0B-8CE9-116000B9F7BE}" destId="{1B01E1F3-AB76-4248-B578-8CA0E5846B60}" srcOrd="0" destOrd="0" presId="urn:microsoft.com/office/officeart/2005/8/layout/chevron2"/>
    <dgm:cxn modelId="{1CCAF29D-759E-4DE1-864E-51691ED63674}" type="presParOf" srcId="{57AB8EB9-A661-4F0B-8CE9-116000B9F7BE}" destId="{6C57EE4E-A925-40C8-80C1-B7F858F0E246}" srcOrd="1" destOrd="0" presId="urn:microsoft.com/office/officeart/2005/8/layout/chevron2"/>
    <dgm:cxn modelId="{90D52AA0-F480-40D3-B8CC-4A92991BD603}" type="presParOf" srcId="{FC73CB85-EF42-4265-909D-6155FBE31711}" destId="{9CB98A5A-5449-4146-BDFB-2721FE602A77}" srcOrd="1" destOrd="0" presId="urn:microsoft.com/office/officeart/2005/8/layout/chevron2"/>
    <dgm:cxn modelId="{71555212-22BA-4243-B158-32179628FA3D}" type="presParOf" srcId="{FC73CB85-EF42-4265-909D-6155FBE31711}" destId="{C0FBC5CD-094C-4237-833C-BDB6BD621D37}" srcOrd="2" destOrd="0" presId="urn:microsoft.com/office/officeart/2005/8/layout/chevron2"/>
    <dgm:cxn modelId="{3DEA3443-F553-49D3-B8D3-FCC29DC007F5}" type="presParOf" srcId="{C0FBC5CD-094C-4237-833C-BDB6BD621D37}" destId="{886E7D9F-63FB-41BA-B191-5DFC32B5C411}" srcOrd="0" destOrd="0" presId="urn:microsoft.com/office/officeart/2005/8/layout/chevron2"/>
    <dgm:cxn modelId="{98DAC7C6-02FE-4007-9859-2CEDB4867226}" type="presParOf" srcId="{C0FBC5CD-094C-4237-833C-BDB6BD621D37}" destId="{88FB3E67-5C54-475E-AD56-5D2EB7181730}" srcOrd="1" destOrd="0" presId="urn:microsoft.com/office/officeart/2005/8/layout/chevron2"/>
    <dgm:cxn modelId="{E50EDB74-2F77-4539-B975-C0A205173FA6}" type="presParOf" srcId="{FC73CB85-EF42-4265-909D-6155FBE31711}" destId="{CFDCACB4-C2CB-4465-9A33-82569A9E7AC4}" srcOrd="3" destOrd="0" presId="urn:microsoft.com/office/officeart/2005/8/layout/chevron2"/>
    <dgm:cxn modelId="{76999C16-C0C8-4495-BF7D-4632CCC47FE5}" type="presParOf" srcId="{FC73CB85-EF42-4265-909D-6155FBE31711}" destId="{680681CC-BA08-4895-8C29-C89914970A8F}" srcOrd="4" destOrd="0" presId="urn:microsoft.com/office/officeart/2005/8/layout/chevron2"/>
    <dgm:cxn modelId="{96A9F698-2C76-4780-B0FA-4B0C030D656A}" type="presParOf" srcId="{680681CC-BA08-4895-8C29-C89914970A8F}" destId="{EF97497F-D25C-46B5-944D-B8E53F9A67B7}" srcOrd="0" destOrd="0" presId="urn:microsoft.com/office/officeart/2005/8/layout/chevron2"/>
    <dgm:cxn modelId="{CC1BFA9C-272A-4873-BBC2-D149106E72F4}" type="presParOf" srcId="{680681CC-BA08-4895-8C29-C89914970A8F}" destId="{5F7A1BDE-0924-43E1-ACB5-320C025BDADC}" srcOrd="1" destOrd="0" presId="urn:microsoft.com/office/officeart/2005/8/layout/chevron2"/>
    <dgm:cxn modelId="{9E6EDAD3-9600-4AE3-BDDF-69018A7CBBD9}" type="presParOf" srcId="{FC73CB85-EF42-4265-909D-6155FBE31711}" destId="{EE7A50FD-C8ED-4341-A1C8-35622724E373}" srcOrd="5" destOrd="0" presId="urn:microsoft.com/office/officeart/2005/8/layout/chevron2"/>
    <dgm:cxn modelId="{38F8E6D7-20D0-422E-9D88-92AF7EEF0B8E}" type="presParOf" srcId="{FC73CB85-EF42-4265-909D-6155FBE31711}" destId="{ABB4E81B-AA15-4984-B9D4-5409545710F7}" srcOrd="6" destOrd="0" presId="urn:microsoft.com/office/officeart/2005/8/layout/chevron2"/>
    <dgm:cxn modelId="{60060452-04DE-4216-BAC8-ABE1636A819C}" type="presParOf" srcId="{ABB4E81B-AA15-4984-B9D4-5409545710F7}" destId="{FDB65A63-8549-41C0-89A6-F07D279AAD99}" srcOrd="0" destOrd="0" presId="urn:microsoft.com/office/officeart/2005/8/layout/chevron2"/>
    <dgm:cxn modelId="{1B4ECE5B-8D84-436F-83E2-BF70211BEF6C}" type="presParOf" srcId="{ABB4E81B-AA15-4984-B9D4-5409545710F7}" destId="{82910E02-58E0-413C-AB7A-A5105C9F0F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E728C-1908-403F-81CC-0DC2C948EC7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BEA5AD-DD5C-4D95-BE02-711DE7DB6643}">
      <dgm:prSet phldrT="[Texte]" custT="1"/>
      <dgm:spPr/>
      <dgm:t>
        <a:bodyPr/>
        <a:lstStyle/>
        <a:p>
          <a:pPr>
            <a:buClr>
              <a:schemeClr val="accent1"/>
            </a:buClr>
          </a:pPr>
          <a:r>
            <a:rPr lang="fr-FR" sz="1800" b="1" dirty="0">
              <a:latin typeface="Arial" panose="020B0604020202020204" pitchFamily="34" charset="0"/>
              <a:cs typeface="Arial" panose="020B0604020202020204" pitchFamily="34" charset="0"/>
            </a:rPr>
            <a:t>L’intégration dans le processus de planification urbaine de</a:t>
          </a:r>
        </a:p>
        <a:p>
          <a:pPr>
            <a:buClr>
              <a:schemeClr val="accent1"/>
            </a:buClr>
          </a:pPr>
          <a:r>
            <a:rPr lang="fr-FR" sz="1800" b="1" dirty="0">
              <a:latin typeface="Arial" panose="020B0604020202020204" pitchFamily="34" charset="0"/>
              <a:cs typeface="Arial" panose="020B0604020202020204" pitchFamily="34" charset="0"/>
            </a:rPr>
            <a:t>la dimension sécuritaire ;</a:t>
          </a:r>
          <a:endParaRPr lang="fr-FR" sz="1800" b="1" dirty="0"/>
        </a:p>
      </dgm:t>
    </dgm:pt>
    <dgm:pt modelId="{4E06E002-229F-4743-A9AC-A0675224F645}" type="parTrans" cxnId="{14B6C4C7-0941-4C17-9CBF-34D7E33C4346}">
      <dgm:prSet/>
      <dgm:spPr/>
      <dgm:t>
        <a:bodyPr/>
        <a:lstStyle/>
        <a:p>
          <a:endParaRPr lang="fr-FR"/>
        </a:p>
      </dgm:t>
    </dgm:pt>
    <dgm:pt modelId="{54197A4C-8A72-4CC4-B65F-35017C5E7D89}" type="sibTrans" cxnId="{14B6C4C7-0941-4C17-9CBF-34D7E33C4346}">
      <dgm:prSet/>
      <dgm:spPr/>
      <dgm:t>
        <a:bodyPr/>
        <a:lstStyle/>
        <a:p>
          <a:endParaRPr lang="fr-FR"/>
        </a:p>
      </dgm:t>
    </dgm:pt>
    <dgm:pt modelId="{116DA9D5-A46B-4431-B273-E9A236939E35}">
      <dgm:prSet phldrT="[Texte]" custT="1"/>
      <dgm:spPr/>
      <dgm:t>
        <a:bodyPr/>
        <a:lstStyle/>
        <a:p>
          <a:pPr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fr-FR" sz="1800" b="1" dirty="0">
              <a:latin typeface="Arial" panose="020B0604020202020204" pitchFamily="34" charset="0"/>
              <a:cs typeface="Arial" panose="020B0604020202020204" pitchFamily="34" charset="0"/>
            </a:rPr>
            <a:t>la définition et la mise en œuvre à Ouagadougou d’une approche de prévention participative de l’insécurité ;</a:t>
          </a:r>
          <a:endParaRPr lang="fr-FR" sz="1800" b="1" dirty="0"/>
        </a:p>
      </dgm:t>
    </dgm:pt>
    <dgm:pt modelId="{E8F5D9CD-8A75-4BF7-8B62-71EC4616CF98}" type="parTrans" cxnId="{1BCE47AD-0354-460D-8E41-0F0085506545}">
      <dgm:prSet/>
      <dgm:spPr/>
      <dgm:t>
        <a:bodyPr/>
        <a:lstStyle/>
        <a:p>
          <a:endParaRPr lang="fr-FR"/>
        </a:p>
      </dgm:t>
    </dgm:pt>
    <dgm:pt modelId="{8919E8DC-2E89-418E-A204-A5666EC4EF0F}" type="sibTrans" cxnId="{1BCE47AD-0354-460D-8E41-0F0085506545}">
      <dgm:prSet/>
      <dgm:spPr/>
      <dgm:t>
        <a:bodyPr/>
        <a:lstStyle/>
        <a:p>
          <a:endParaRPr lang="fr-FR"/>
        </a:p>
      </dgm:t>
    </dgm:pt>
    <dgm:pt modelId="{E04BCD1D-4BBE-41ED-B378-E78B562FCF1C}">
      <dgm:prSet phldrT="[Texte]" custT="1"/>
      <dgm:spPr/>
      <dgm:t>
        <a:bodyPr/>
        <a:lstStyle/>
        <a:p>
          <a:pPr>
            <a:buClr>
              <a:schemeClr val="accent1"/>
            </a:buClr>
            <a:buFont typeface="Wingdings" panose="05000000000000000000" pitchFamily="2" charset="2"/>
            <a:buChar char="§"/>
          </a:pPr>
          <a:r>
            <a:rPr lang="fr-FR" sz="1800" b="1" dirty="0">
              <a:latin typeface="Arial" panose="020B0604020202020204" pitchFamily="34" charset="0"/>
              <a:cs typeface="Arial" panose="020B0604020202020204" pitchFamily="34" charset="0"/>
            </a:rPr>
            <a:t>la réduction de la présence et de l’utilisation des ALPC à Ouagadougou</a:t>
          </a:r>
          <a:endParaRPr lang="fr-FR" sz="1800" b="1" dirty="0"/>
        </a:p>
      </dgm:t>
    </dgm:pt>
    <dgm:pt modelId="{1A7E7FB1-79F1-41B1-BA4B-5254049E0C90}" type="parTrans" cxnId="{94EB26FE-B9F2-4A8D-8B43-6C7C04A00A7E}">
      <dgm:prSet/>
      <dgm:spPr/>
      <dgm:t>
        <a:bodyPr/>
        <a:lstStyle/>
        <a:p>
          <a:endParaRPr lang="fr-FR"/>
        </a:p>
      </dgm:t>
    </dgm:pt>
    <dgm:pt modelId="{9B36E55B-0D19-4A3B-BF4E-14E79348EE97}" type="sibTrans" cxnId="{94EB26FE-B9F2-4A8D-8B43-6C7C04A00A7E}">
      <dgm:prSet/>
      <dgm:spPr/>
      <dgm:t>
        <a:bodyPr/>
        <a:lstStyle/>
        <a:p>
          <a:endParaRPr lang="fr-FR"/>
        </a:p>
      </dgm:t>
    </dgm:pt>
    <dgm:pt modelId="{0246EB5F-16B5-4629-ACC1-29BA5918B4B7}" type="pres">
      <dgm:prSet presAssocID="{209E728C-1908-403F-81CC-0DC2C948EC7C}" presName="linear" presStyleCnt="0">
        <dgm:presLayoutVars>
          <dgm:dir/>
          <dgm:animLvl val="lvl"/>
          <dgm:resizeHandles val="exact"/>
        </dgm:presLayoutVars>
      </dgm:prSet>
      <dgm:spPr/>
    </dgm:pt>
    <dgm:pt modelId="{1DAA0D86-8B6E-4739-96BA-F4FEEB5EA68F}" type="pres">
      <dgm:prSet presAssocID="{7FBEA5AD-DD5C-4D95-BE02-711DE7DB6643}" presName="parentLin" presStyleCnt="0"/>
      <dgm:spPr/>
    </dgm:pt>
    <dgm:pt modelId="{63F16AC5-C939-411A-A59D-58021B16DEC7}" type="pres">
      <dgm:prSet presAssocID="{7FBEA5AD-DD5C-4D95-BE02-711DE7DB6643}" presName="parentLeftMargin" presStyleLbl="node1" presStyleIdx="0" presStyleCnt="3"/>
      <dgm:spPr/>
    </dgm:pt>
    <dgm:pt modelId="{B6E501F9-F28E-44DD-BC02-7B850751437F}" type="pres">
      <dgm:prSet presAssocID="{7FBEA5AD-DD5C-4D95-BE02-711DE7DB6643}" presName="parentText" presStyleLbl="node1" presStyleIdx="0" presStyleCnt="3" custScaleX="142857">
        <dgm:presLayoutVars>
          <dgm:chMax val="0"/>
          <dgm:bulletEnabled val="1"/>
        </dgm:presLayoutVars>
      </dgm:prSet>
      <dgm:spPr/>
    </dgm:pt>
    <dgm:pt modelId="{AAE05117-A876-49B6-985B-1D8BAC4DA976}" type="pres">
      <dgm:prSet presAssocID="{7FBEA5AD-DD5C-4D95-BE02-711DE7DB6643}" presName="negativeSpace" presStyleCnt="0"/>
      <dgm:spPr/>
    </dgm:pt>
    <dgm:pt modelId="{A5147CB1-FDFD-4E00-9686-9B0842D4778F}" type="pres">
      <dgm:prSet presAssocID="{7FBEA5AD-DD5C-4D95-BE02-711DE7DB6643}" presName="childText" presStyleLbl="conFgAcc1" presStyleIdx="0" presStyleCnt="3">
        <dgm:presLayoutVars>
          <dgm:bulletEnabled val="1"/>
        </dgm:presLayoutVars>
      </dgm:prSet>
      <dgm:spPr/>
    </dgm:pt>
    <dgm:pt modelId="{7925F951-574F-4B3F-988F-0FF82B7D1FB4}" type="pres">
      <dgm:prSet presAssocID="{54197A4C-8A72-4CC4-B65F-35017C5E7D89}" presName="spaceBetweenRectangles" presStyleCnt="0"/>
      <dgm:spPr/>
    </dgm:pt>
    <dgm:pt modelId="{C9604C99-6683-47E8-AE5C-1C98D9069490}" type="pres">
      <dgm:prSet presAssocID="{116DA9D5-A46B-4431-B273-E9A236939E35}" presName="parentLin" presStyleCnt="0"/>
      <dgm:spPr/>
    </dgm:pt>
    <dgm:pt modelId="{E6F5C04E-6228-4259-913A-1E692424F7DE}" type="pres">
      <dgm:prSet presAssocID="{116DA9D5-A46B-4431-B273-E9A236939E35}" presName="parentLeftMargin" presStyleLbl="node1" presStyleIdx="0" presStyleCnt="3"/>
      <dgm:spPr/>
    </dgm:pt>
    <dgm:pt modelId="{5B3E3504-73CC-45A2-853E-CE4B63C99CF6}" type="pres">
      <dgm:prSet presAssocID="{116DA9D5-A46B-4431-B273-E9A236939E35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A7278163-A804-4168-BEA2-0D19EA713234}" type="pres">
      <dgm:prSet presAssocID="{116DA9D5-A46B-4431-B273-E9A236939E35}" presName="negativeSpace" presStyleCnt="0"/>
      <dgm:spPr/>
    </dgm:pt>
    <dgm:pt modelId="{41FB1D70-6615-400E-8EE0-2A99F6799457}" type="pres">
      <dgm:prSet presAssocID="{116DA9D5-A46B-4431-B273-E9A236939E35}" presName="childText" presStyleLbl="conFgAcc1" presStyleIdx="1" presStyleCnt="3">
        <dgm:presLayoutVars>
          <dgm:bulletEnabled val="1"/>
        </dgm:presLayoutVars>
      </dgm:prSet>
      <dgm:spPr/>
    </dgm:pt>
    <dgm:pt modelId="{666424C5-9179-485E-AF0A-CA3C88DA2B95}" type="pres">
      <dgm:prSet presAssocID="{8919E8DC-2E89-418E-A204-A5666EC4EF0F}" presName="spaceBetweenRectangles" presStyleCnt="0"/>
      <dgm:spPr/>
    </dgm:pt>
    <dgm:pt modelId="{6B73B7D0-3154-4626-8C49-56AD2D64FF9D}" type="pres">
      <dgm:prSet presAssocID="{E04BCD1D-4BBE-41ED-B378-E78B562FCF1C}" presName="parentLin" presStyleCnt="0"/>
      <dgm:spPr/>
    </dgm:pt>
    <dgm:pt modelId="{6C1EEA49-3FE4-49EA-A482-A2F876EF1C1E}" type="pres">
      <dgm:prSet presAssocID="{E04BCD1D-4BBE-41ED-B378-E78B562FCF1C}" presName="parentLeftMargin" presStyleLbl="node1" presStyleIdx="1" presStyleCnt="3"/>
      <dgm:spPr/>
    </dgm:pt>
    <dgm:pt modelId="{C2BDEF69-F8E3-4AF1-A97E-8207C8DFB8F6}" type="pres">
      <dgm:prSet presAssocID="{E04BCD1D-4BBE-41ED-B378-E78B562FCF1C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193021B7-DCD6-487E-91B8-4BD7DC74542D}" type="pres">
      <dgm:prSet presAssocID="{E04BCD1D-4BBE-41ED-B378-E78B562FCF1C}" presName="negativeSpace" presStyleCnt="0"/>
      <dgm:spPr/>
    </dgm:pt>
    <dgm:pt modelId="{7AFA50E6-0C3B-47B3-8E80-C13FF5516D3E}" type="pres">
      <dgm:prSet presAssocID="{E04BCD1D-4BBE-41ED-B378-E78B562FCF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60BBD13-1B5F-4E8D-A8E7-2472D4EBF5B7}" type="presOf" srcId="{7FBEA5AD-DD5C-4D95-BE02-711DE7DB6643}" destId="{B6E501F9-F28E-44DD-BC02-7B850751437F}" srcOrd="1" destOrd="0" presId="urn:microsoft.com/office/officeart/2005/8/layout/list1"/>
    <dgm:cxn modelId="{DBB5B11F-1AA2-4FB7-8B87-1CC9977356D9}" type="presOf" srcId="{116DA9D5-A46B-4431-B273-E9A236939E35}" destId="{E6F5C04E-6228-4259-913A-1E692424F7DE}" srcOrd="0" destOrd="0" presId="urn:microsoft.com/office/officeart/2005/8/layout/list1"/>
    <dgm:cxn modelId="{F05B123D-F40F-463F-B7C1-599683AFCBB7}" type="presOf" srcId="{209E728C-1908-403F-81CC-0DC2C948EC7C}" destId="{0246EB5F-16B5-4629-ACC1-29BA5918B4B7}" srcOrd="0" destOrd="0" presId="urn:microsoft.com/office/officeart/2005/8/layout/list1"/>
    <dgm:cxn modelId="{ACEB9671-0317-4728-92FB-78E463314CD2}" type="presOf" srcId="{116DA9D5-A46B-4431-B273-E9A236939E35}" destId="{5B3E3504-73CC-45A2-853E-CE4B63C99CF6}" srcOrd="1" destOrd="0" presId="urn:microsoft.com/office/officeart/2005/8/layout/list1"/>
    <dgm:cxn modelId="{1F303555-3AF1-4B87-AC9A-AEBE3972DC60}" type="presOf" srcId="{7FBEA5AD-DD5C-4D95-BE02-711DE7DB6643}" destId="{63F16AC5-C939-411A-A59D-58021B16DEC7}" srcOrd="0" destOrd="0" presId="urn:microsoft.com/office/officeart/2005/8/layout/list1"/>
    <dgm:cxn modelId="{B3BD6C84-84AF-457D-B0DD-05EB0F284324}" type="presOf" srcId="{E04BCD1D-4BBE-41ED-B378-E78B562FCF1C}" destId="{C2BDEF69-F8E3-4AF1-A97E-8207C8DFB8F6}" srcOrd="1" destOrd="0" presId="urn:microsoft.com/office/officeart/2005/8/layout/list1"/>
    <dgm:cxn modelId="{1BCE47AD-0354-460D-8E41-0F0085506545}" srcId="{209E728C-1908-403F-81CC-0DC2C948EC7C}" destId="{116DA9D5-A46B-4431-B273-E9A236939E35}" srcOrd="1" destOrd="0" parTransId="{E8F5D9CD-8A75-4BF7-8B62-71EC4616CF98}" sibTransId="{8919E8DC-2E89-418E-A204-A5666EC4EF0F}"/>
    <dgm:cxn modelId="{7F954FB5-530D-4C3A-A302-C14D36DA351F}" type="presOf" srcId="{E04BCD1D-4BBE-41ED-B378-E78B562FCF1C}" destId="{6C1EEA49-3FE4-49EA-A482-A2F876EF1C1E}" srcOrd="0" destOrd="0" presId="urn:microsoft.com/office/officeart/2005/8/layout/list1"/>
    <dgm:cxn modelId="{14B6C4C7-0941-4C17-9CBF-34D7E33C4346}" srcId="{209E728C-1908-403F-81CC-0DC2C948EC7C}" destId="{7FBEA5AD-DD5C-4D95-BE02-711DE7DB6643}" srcOrd="0" destOrd="0" parTransId="{4E06E002-229F-4743-A9AC-A0675224F645}" sibTransId="{54197A4C-8A72-4CC4-B65F-35017C5E7D89}"/>
    <dgm:cxn modelId="{94EB26FE-B9F2-4A8D-8B43-6C7C04A00A7E}" srcId="{209E728C-1908-403F-81CC-0DC2C948EC7C}" destId="{E04BCD1D-4BBE-41ED-B378-E78B562FCF1C}" srcOrd="2" destOrd="0" parTransId="{1A7E7FB1-79F1-41B1-BA4B-5254049E0C90}" sibTransId="{9B36E55B-0D19-4A3B-BF4E-14E79348EE97}"/>
    <dgm:cxn modelId="{86B192A2-0B8F-466C-B922-48D39767218B}" type="presParOf" srcId="{0246EB5F-16B5-4629-ACC1-29BA5918B4B7}" destId="{1DAA0D86-8B6E-4739-96BA-F4FEEB5EA68F}" srcOrd="0" destOrd="0" presId="urn:microsoft.com/office/officeart/2005/8/layout/list1"/>
    <dgm:cxn modelId="{451A445F-1585-41BD-97CF-4B08DF1B2502}" type="presParOf" srcId="{1DAA0D86-8B6E-4739-96BA-F4FEEB5EA68F}" destId="{63F16AC5-C939-411A-A59D-58021B16DEC7}" srcOrd="0" destOrd="0" presId="urn:microsoft.com/office/officeart/2005/8/layout/list1"/>
    <dgm:cxn modelId="{9D141976-10D3-443D-9714-FA41496216E1}" type="presParOf" srcId="{1DAA0D86-8B6E-4739-96BA-F4FEEB5EA68F}" destId="{B6E501F9-F28E-44DD-BC02-7B850751437F}" srcOrd="1" destOrd="0" presId="urn:microsoft.com/office/officeart/2005/8/layout/list1"/>
    <dgm:cxn modelId="{B08AF966-8DF6-4DE0-A7A3-A641A4658F27}" type="presParOf" srcId="{0246EB5F-16B5-4629-ACC1-29BA5918B4B7}" destId="{AAE05117-A876-49B6-985B-1D8BAC4DA976}" srcOrd="1" destOrd="0" presId="urn:microsoft.com/office/officeart/2005/8/layout/list1"/>
    <dgm:cxn modelId="{76A8A74B-369B-44B0-8B9B-67C139ABA6E3}" type="presParOf" srcId="{0246EB5F-16B5-4629-ACC1-29BA5918B4B7}" destId="{A5147CB1-FDFD-4E00-9686-9B0842D4778F}" srcOrd="2" destOrd="0" presId="urn:microsoft.com/office/officeart/2005/8/layout/list1"/>
    <dgm:cxn modelId="{686C73B6-527C-4321-832B-7B4819C472EF}" type="presParOf" srcId="{0246EB5F-16B5-4629-ACC1-29BA5918B4B7}" destId="{7925F951-574F-4B3F-988F-0FF82B7D1FB4}" srcOrd="3" destOrd="0" presId="urn:microsoft.com/office/officeart/2005/8/layout/list1"/>
    <dgm:cxn modelId="{60F4B74D-7F6F-46DA-A17E-7A80840199CE}" type="presParOf" srcId="{0246EB5F-16B5-4629-ACC1-29BA5918B4B7}" destId="{C9604C99-6683-47E8-AE5C-1C98D9069490}" srcOrd="4" destOrd="0" presId="urn:microsoft.com/office/officeart/2005/8/layout/list1"/>
    <dgm:cxn modelId="{FA4B712A-470F-4EB2-A7C4-94A3771428F3}" type="presParOf" srcId="{C9604C99-6683-47E8-AE5C-1C98D9069490}" destId="{E6F5C04E-6228-4259-913A-1E692424F7DE}" srcOrd="0" destOrd="0" presId="urn:microsoft.com/office/officeart/2005/8/layout/list1"/>
    <dgm:cxn modelId="{E45F9AE8-4EC5-4FD6-8F2F-071113BC2A2F}" type="presParOf" srcId="{C9604C99-6683-47E8-AE5C-1C98D9069490}" destId="{5B3E3504-73CC-45A2-853E-CE4B63C99CF6}" srcOrd="1" destOrd="0" presId="urn:microsoft.com/office/officeart/2005/8/layout/list1"/>
    <dgm:cxn modelId="{E21B0788-EC28-44B5-B9B5-F24F9E9A5687}" type="presParOf" srcId="{0246EB5F-16B5-4629-ACC1-29BA5918B4B7}" destId="{A7278163-A804-4168-BEA2-0D19EA713234}" srcOrd="5" destOrd="0" presId="urn:microsoft.com/office/officeart/2005/8/layout/list1"/>
    <dgm:cxn modelId="{89782290-80E3-4583-AC60-10465C616515}" type="presParOf" srcId="{0246EB5F-16B5-4629-ACC1-29BA5918B4B7}" destId="{41FB1D70-6615-400E-8EE0-2A99F6799457}" srcOrd="6" destOrd="0" presId="urn:microsoft.com/office/officeart/2005/8/layout/list1"/>
    <dgm:cxn modelId="{A6FC23F6-9DF8-4229-8B6A-C4C8FCB8064A}" type="presParOf" srcId="{0246EB5F-16B5-4629-ACC1-29BA5918B4B7}" destId="{666424C5-9179-485E-AF0A-CA3C88DA2B95}" srcOrd="7" destOrd="0" presId="urn:microsoft.com/office/officeart/2005/8/layout/list1"/>
    <dgm:cxn modelId="{2EE84797-C00F-47C8-B988-4088C6AC438B}" type="presParOf" srcId="{0246EB5F-16B5-4629-ACC1-29BA5918B4B7}" destId="{6B73B7D0-3154-4626-8C49-56AD2D64FF9D}" srcOrd="8" destOrd="0" presId="urn:microsoft.com/office/officeart/2005/8/layout/list1"/>
    <dgm:cxn modelId="{0B4E0C35-054D-4926-B632-539350390C62}" type="presParOf" srcId="{6B73B7D0-3154-4626-8C49-56AD2D64FF9D}" destId="{6C1EEA49-3FE4-49EA-A482-A2F876EF1C1E}" srcOrd="0" destOrd="0" presId="urn:microsoft.com/office/officeart/2005/8/layout/list1"/>
    <dgm:cxn modelId="{63B9AC95-5B99-4291-A8C5-00535415F069}" type="presParOf" srcId="{6B73B7D0-3154-4626-8C49-56AD2D64FF9D}" destId="{C2BDEF69-F8E3-4AF1-A97E-8207C8DFB8F6}" srcOrd="1" destOrd="0" presId="urn:microsoft.com/office/officeart/2005/8/layout/list1"/>
    <dgm:cxn modelId="{A6143E9C-3102-4F43-9DC3-DFF5D9DE7C76}" type="presParOf" srcId="{0246EB5F-16B5-4629-ACC1-29BA5918B4B7}" destId="{193021B7-DCD6-487E-91B8-4BD7DC74542D}" srcOrd="9" destOrd="0" presId="urn:microsoft.com/office/officeart/2005/8/layout/list1"/>
    <dgm:cxn modelId="{158C8FCE-6105-4B80-B90B-DF33742033F4}" type="presParOf" srcId="{0246EB5F-16B5-4629-ACC1-29BA5918B4B7}" destId="{7AFA50E6-0C3B-47B3-8E80-C13FF5516D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1E1F3-AB76-4248-B578-8CA0E5846B60}">
      <dsp:nvSpPr>
        <dsp:cNvPr id="0" name=""/>
        <dsp:cNvSpPr/>
      </dsp:nvSpPr>
      <dsp:spPr>
        <a:xfrm rot="5400000">
          <a:off x="-185271" y="196044"/>
          <a:ext cx="1235140" cy="864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01</a:t>
          </a:r>
        </a:p>
      </dsp:txBody>
      <dsp:txXfrm rot="-5400000">
        <a:off x="0" y="443072"/>
        <a:ext cx="864598" cy="370542"/>
      </dsp:txXfrm>
    </dsp:sp>
    <dsp:sp modelId="{6C57EE4E-A925-40C8-80C1-B7F858F0E246}">
      <dsp:nvSpPr>
        <dsp:cNvPr id="0" name=""/>
        <dsp:cNvSpPr/>
      </dsp:nvSpPr>
      <dsp:spPr>
        <a:xfrm rot="5400000">
          <a:off x="3971294" y="-3095922"/>
          <a:ext cx="802841" cy="701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latin typeface="Arial" panose="020B0604020202020204" pitchFamily="34" charset="0"/>
              <a:cs typeface="Arial" panose="020B0604020202020204" pitchFamily="34" charset="0"/>
            </a:rPr>
            <a:t>aux vols et cambriolages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latin typeface="Arial" panose="020B0604020202020204" pitchFamily="34" charset="0"/>
              <a:cs typeface="Arial" panose="020B0604020202020204" pitchFamily="34" charset="0"/>
            </a:rPr>
            <a:t>à la circulation et à la consommation des drogues</a:t>
          </a:r>
          <a:endParaRPr lang="fr-FR" sz="2000" kern="1200" dirty="0"/>
        </a:p>
      </dsp:txBody>
      <dsp:txXfrm rot="-5400000">
        <a:off x="864599" y="49964"/>
        <a:ext cx="6977042" cy="724459"/>
      </dsp:txXfrm>
    </dsp:sp>
    <dsp:sp modelId="{886E7D9F-63FB-41BA-B191-5DFC32B5C411}">
      <dsp:nvSpPr>
        <dsp:cNvPr id="0" name=""/>
        <dsp:cNvSpPr/>
      </dsp:nvSpPr>
      <dsp:spPr>
        <a:xfrm rot="5400000">
          <a:off x="-185271" y="1293998"/>
          <a:ext cx="1235140" cy="864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02</a:t>
          </a:r>
        </a:p>
      </dsp:txBody>
      <dsp:txXfrm rot="-5400000">
        <a:off x="0" y="1541026"/>
        <a:ext cx="864598" cy="370542"/>
      </dsp:txXfrm>
    </dsp:sp>
    <dsp:sp modelId="{88FB3E67-5C54-475E-AD56-5D2EB7181730}">
      <dsp:nvSpPr>
        <dsp:cNvPr id="0" name=""/>
        <dsp:cNvSpPr/>
      </dsp:nvSpPr>
      <dsp:spPr>
        <a:xfrm rot="5400000">
          <a:off x="3971294" y="-1997968"/>
          <a:ext cx="802841" cy="701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latin typeface="Arial" panose="020B0604020202020204" pitchFamily="34" charset="0"/>
              <a:cs typeface="Arial" panose="020B0604020202020204" pitchFamily="34" charset="0"/>
            </a:rPr>
            <a:t>aux viols dans les espaces vides non mis en valeur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latin typeface="Arial" panose="020B0604020202020204" pitchFamily="34" charset="0"/>
              <a:cs typeface="Arial" panose="020B0604020202020204" pitchFamily="34" charset="0"/>
            </a:rPr>
            <a:t>aux  accidents de la circulation routière</a:t>
          </a:r>
          <a:endParaRPr lang="fr-FR" sz="2000" kern="1200" dirty="0"/>
        </a:p>
      </dsp:txBody>
      <dsp:txXfrm rot="-5400000">
        <a:off x="864599" y="1147918"/>
        <a:ext cx="6977042" cy="724459"/>
      </dsp:txXfrm>
    </dsp:sp>
    <dsp:sp modelId="{EF97497F-D25C-46B5-944D-B8E53F9A67B7}">
      <dsp:nvSpPr>
        <dsp:cNvPr id="0" name=""/>
        <dsp:cNvSpPr/>
      </dsp:nvSpPr>
      <dsp:spPr>
        <a:xfrm rot="5400000">
          <a:off x="-185271" y="2391952"/>
          <a:ext cx="1235140" cy="864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03</a:t>
          </a:r>
        </a:p>
      </dsp:txBody>
      <dsp:txXfrm rot="-5400000">
        <a:off x="0" y="2638980"/>
        <a:ext cx="864598" cy="370542"/>
      </dsp:txXfrm>
    </dsp:sp>
    <dsp:sp modelId="{5F7A1BDE-0924-43E1-ACB5-320C025BDADC}">
      <dsp:nvSpPr>
        <dsp:cNvPr id="0" name=""/>
        <dsp:cNvSpPr/>
      </dsp:nvSpPr>
      <dsp:spPr>
        <a:xfrm rot="5400000">
          <a:off x="3971294" y="-900014"/>
          <a:ext cx="802841" cy="701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à la circulation des armes à feu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aux agressions physiques</a:t>
          </a:r>
        </a:p>
      </dsp:txBody>
      <dsp:txXfrm rot="-5400000">
        <a:off x="864599" y="2245872"/>
        <a:ext cx="6977042" cy="724459"/>
      </dsp:txXfrm>
    </dsp:sp>
    <dsp:sp modelId="{FDB65A63-8549-41C0-89A6-F07D279AAD99}">
      <dsp:nvSpPr>
        <dsp:cNvPr id="0" name=""/>
        <dsp:cNvSpPr/>
      </dsp:nvSpPr>
      <dsp:spPr>
        <a:xfrm rot="5400000">
          <a:off x="-185271" y="3762291"/>
          <a:ext cx="1235140" cy="8645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04</a:t>
          </a:r>
        </a:p>
      </dsp:txBody>
      <dsp:txXfrm rot="-5400000">
        <a:off x="0" y="4009319"/>
        <a:ext cx="864598" cy="370542"/>
      </dsp:txXfrm>
    </dsp:sp>
    <dsp:sp modelId="{82910E02-58E0-413C-AB7A-A5105C9F0F8D}">
      <dsp:nvSpPr>
        <dsp:cNvPr id="0" name=""/>
        <dsp:cNvSpPr/>
      </dsp:nvSpPr>
      <dsp:spPr>
        <a:xfrm rot="5400000">
          <a:off x="3698910" y="470323"/>
          <a:ext cx="1347609" cy="70162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Mauvaise gestion des désordres urbains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Une police municipale décriée et sans moyens réels de travail</a:t>
          </a:r>
        </a:p>
      </dsp:txBody>
      <dsp:txXfrm rot="-5400000">
        <a:off x="864599" y="3370420"/>
        <a:ext cx="6950448" cy="1216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47CB1-FDFD-4E00-9686-9B0842D4778F}">
      <dsp:nvSpPr>
        <dsp:cNvPr id="0" name=""/>
        <dsp:cNvSpPr/>
      </dsp:nvSpPr>
      <dsp:spPr>
        <a:xfrm>
          <a:off x="0" y="506770"/>
          <a:ext cx="7776864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501F9-F28E-44DD-BC02-7B850751437F}">
      <dsp:nvSpPr>
        <dsp:cNvPr id="0" name=""/>
        <dsp:cNvSpPr/>
      </dsp:nvSpPr>
      <dsp:spPr>
        <a:xfrm>
          <a:off x="370236" y="34450"/>
          <a:ext cx="7404721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800" b="1" kern="1200" dirty="0">
              <a:latin typeface="Arial" panose="020B0604020202020204" pitchFamily="34" charset="0"/>
              <a:cs typeface="Arial" panose="020B0604020202020204" pitchFamily="34" charset="0"/>
            </a:rPr>
            <a:t>L’intégration dans le processus de planification urbaine de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None/>
          </a:pPr>
          <a:r>
            <a:rPr lang="fr-FR" sz="1800" b="1" kern="1200" dirty="0">
              <a:latin typeface="Arial" panose="020B0604020202020204" pitchFamily="34" charset="0"/>
              <a:cs typeface="Arial" panose="020B0604020202020204" pitchFamily="34" charset="0"/>
            </a:rPr>
            <a:t>la dimension sécuritaire ;</a:t>
          </a:r>
          <a:endParaRPr lang="fr-FR" sz="1800" b="1" kern="1200" dirty="0"/>
        </a:p>
      </dsp:txBody>
      <dsp:txXfrm>
        <a:off x="416350" y="80564"/>
        <a:ext cx="7312493" cy="852412"/>
      </dsp:txXfrm>
    </dsp:sp>
    <dsp:sp modelId="{41FB1D70-6615-400E-8EE0-2A99F6799457}">
      <dsp:nvSpPr>
        <dsp:cNvPr id="0" name=""/>
        <dsp:cNvSpPr/>
      </dsp:nvSpPr>
      <dsp:spPr>
        <a:xfrm>
          <a:off x="0" y="1958290"/>
          <a:ext cx="7776864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E3504-73CC-45A2-853E-CE4B63C99CF6}">
      <dsp:nvSpPr>
        <dsp:cNvPr id="0" name=""/>
        <dsp:cNvSpPr/>
      </dsp:nvSpPr>
      <dsp:spPr>
        <a:xfrm>
          <a:off x="370236" y="1485970"/>
          <a:ext cx="7404721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Wingdings" panose="05000000000000000000" pitchFamily="2" charset="2"/>
            <a:buNone/>
          </a:pPr>
          <a:r>
            <a:rPr lang="fr-FR" sz="1800" b="1" kern="1200" dirty="0">
              <a:latin typeface="Arial" panose="020B0604020202020204" pitchFamily="34" charset="0"/>
              <a:cs typeface="Arial" panose="020B0604020202020204" pitchFamily="34" charset="0"/>
            </a:rPr>
            <a:t>la définition et la mise en œuvre à Ouagadougou d’une approche de prévention participative de l’insécurité ;</a:t>
          </a:r>
          <a:endParaRPr lang="fr-FR" sz="1800" b="1" kern="1200" dirty="0"/>
        </a:p>
      </dsp:txBody>
      <dsp:txXfrm>
        <a:off x="416350" y="1532084"/>
        <a:ext cx="7312493" cy="852412"/>
      </dsp:txXfrm>
    </dsp:sp>
    <dsp:sp modelId="{7AFA50E6-0C3B-47B3-8E80-C13FF5516D3E}">
      <dsp:nvSpPr>
        <dsp:cNvPr id="0" name=""/>
        <dsp:cNvSpPr/>
      </dsp:nvSpPr>
      <dsp:spPr>
        <a:xfrm>
          <a:off x="0" y="3409810"/>
          <a:ext cx="7776864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DEF69-F8E3-4AF1-A97E-8207C8DFB8F6}">
      <dsp:nvSpPr>
        <dsp:cNvPr id="0" name=""/>
        <dsp:cNvSpPr/>
      </dsp:nvSpPr>
      <dsp:spPr>
        <a:xfrm>
          <a:off x="370236" y="2937490"/>
          <a:ext cx="7404721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63" tIns="0" rIns="2057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1"/>
            </a:buClr>
            <a:buFont typeface="Wingdings" panose="05000000000000000000" pitchFamily="2" charset="2"/>
            <a:buNone/>
          </a:pPr>
          <a:r>
            <a:rPr lang="fr-FR" sz="1800" b="1" kern="1200" dirty="0">
              <a:latin typeface="Arial" panose="020B0604020202020204" pitchFamily="34" charset="0"/>
              <a:cs typeface="Arial" panose="020B0604020202020204" pitchFamily="34" charset="0"/>
            </a:rPr>
            <a:t>la réduction de la présence et de l’utilisation des ALPC à Ouagadougou</a:t>
          </a:r>
          <a:endParaRPr lang="fr-FR" sz="1800" b="1" kern="1200" dirty="0"/>
        </a:p>
      </dsp:txBody>
      <dsp:txXfrm>
        <a:off x="416350" y="2983604"/>
        <a:ext cx="7312493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FD7C25E9-B9BE-4FCB-86F0-8E2D13BCE26F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001" tIns="45501" rIns="91001" bIns="45501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7867F343-3F7B-407A-BF64-F6B2F49D76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55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7F343-3F7B-407A-BF64-F6B2F49D7621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0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14294"/>
      </p:ext>
    </p:extLst>
  </p:cSld>
  <p:clrMapOvr>
    <a:masterClrMapping/>
  </p:clrMapOvr>
  <p:transition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69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95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60135"/>
      </p:ext>
    </p:extLst>
  </p:cSld>
  <p:clrMapOvr>
    <a:masterClrMapping/>
  </p:clrMapOvr>
  <p:transition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5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71750"/>
      </p:ext>
    </p:extLst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48955"/>
      </p:ext>
    </p:extLst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9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224770"/>
      </p:ext>
    </p:extLst>
  </p:cSld>
  <p:clrMapOvr>
    <a:masterClrMapping/>
  </p:clrMapOvr>
  <p:transition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AD445E3-8175-4EA4-B2CC-E5B7B4020139}" type="datetimeFigureOut">
              <a:rPr lang="fr-FR" smtClean="0"/>
              <a:pPr/>
              <a:t>26/01/2024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8D66A92-BDA9-45C2-894E-E40087B7F46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38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ransition>
    <p:wheel spokes="2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javascript:void(0)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.jpeg" /><Relationship Id="rId4" Type="http://schemas.openxmlformats.org/officeDocument/2006/relationships/image" Target="../media/image1.gif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.gif" /><Relationship Id="rId4" Type="http://schemas.openxmlformats.org/officeDocument/2006/relationships/hyperlink" Target="javascript:void(0)" TargetMode="Externa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2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javascript:void(0)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gif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javascript:void(0)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gif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 /><Relationship Id="rId3" Type="http://schemas.openxmlformats.org/officeDocument/2006/relationships/image" Target="../media/image1.gif" /><Relationship Id="rId7" Type="http://schemas.openxmlformats.org/officeDocument/2006/relationships/diagramQuickStyle" Target="../diagrams/quickStyle1.xml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6" Type="http://schemas.openxmlformats.org/officeDocument/2006/relationships/diagramLayout" Target="../diagrams/layout1.xml" /><Relationship Id="rId5" Type="http://schemas.openxmlformats.org/officeDocument/2006/relationships/diagramData" Target="../diagrams/data1.xml" /><Relationship Id="rId4" Type="http://schemas.openxmlformats.org/officeDocument/2006/relationships/image" Target="../media/image2.jpeg" /><Relationship Id="rId9" Type="http://schemas.microsoft.com/office/2007/relationships/diagramDrawing" Target="../diagrams/drawing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javascript:void(0)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gif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 /><Relationship Id="rId3" Type="http://schemas.openxmlformats.org/officeDocument/2006/relationships/hyperlink" Target="javascript:void(0)" TargetMode="External" /><Relationship Id="rId7" Type="http://schemas.openxmlformats.org/officeDocument/2006/relationships/diagramQuickStyle" Target="../diagrams/quickStyle2.xm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diagramLayout" Target="../diagrams/layout2.xml" /><Relationship Id="rId5" Type="http://schemas.openxmlformats.org/officeDocument/2006/relationships/diagramData" Target="../diagrams/data2.xml" /><Relationship Id="rId4" Type="http://schemas.openxmlformats.org/officeDocument/2006/relationships/image" Target="../media/image1.gif" /><Relationship Id="rId9" Type="http://schemas.microsoft.com/office/2007/relationships/diagramDrawing" Target="../diagrams/drawing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 /><Relationship Id="rId2" Type="http://schemas.openxmlformats.org/officeDocument/2006/relationships/hyperlink" Target="javascript:void(0)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1615" y="1538973"/>
            <a:ext cx="8247094" cy="2643206"/>
          </a:xfrm>
        </p:spPr>
        <p:txBody>
          <a:bodyPr>
            <a:no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EXPERIENCE DE OUAGADOUGOU DANS LA MISE EN ŒUVRE D’UN PROGRAMME CONJOINT DE RENFORCEMENT DE LA SECURITE URBAINE  </a:t>
            </a:r>
            <a:b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07504" y="188640"/>
            <a:ext cx="7181851" cy="6630988"/>
            <a:chOff x="68" y="119"/>
            <a:chExt cx="4524" cy="4177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 dirty="0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10" name="fpAnimswapImgFP1" descr="BurkinaFaso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0" y="119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839" y="188"/>
              <a:ext cx="3753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BURKINA FASO</a:t>
              </a:r>
            </a:p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     COMMUNE DE OUAGADOUGOU </a:t>
              </a:r>
            </a:p>
          </p:txBody>
        </p:sp>
      </p:grpSp>
      <p:pic>
        <p:nvPicPr>
          <p:cNvPr id="14" name="Image 3" descr="logo mairi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8">
            <a:extLst>
              <a:ext uri="{FF2B5EF4-FFF2-40B4-BE49-F238E27FC236}">
                <a16:creationId xmlns:a16="http://schemas.microsoft.com/office/drawing/2014/main" id="{CE0C8E51-0FA0-41EB-80C2-B39DF6DD461F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A9D44F1F-971B-4CBE-B328-8979C3715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AE9F721F-1013-452A-ADF2-DA617512E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6D95FBE9-66F7-4CA8-870B-7DA866AD44F3}"/>
              </a:ext>
            </a:extLst>
          </p:cNvPr>
          <p:cNvSpPr txBox="1"/>
          <p:nvPr/>
        </p:nvSpPr>
        <p:spPr>
          <a:xfrm>
            <a:off x="4319985" y="5353510"/>
            <a:ext cx="4608512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Clément OUONGO</a:t>
            </a:r>
          </a:p>
          <a:p>
            <a:pPr lvl="0"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fr-FR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Directeur de cabinet du  PDS/OUAGA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620D6-65F9-4D12-BB5C-78D86E97B5AC}"/>
              </a:ext>
            </a:extLst>
          </p:cNvPr>
          <p:cNvSpPr txBox="1"/>
          <p:nvPr/>
        </p:nvSpPr>
        <p:spPr>
          <a:xfrm>
            <a:off x="5743128" y="4869160"/>
            <a:ext cx="1853705" cy="369332"/>
          </a:xfrm>
          <a:prstGeom prst="rect">
            <a:avLst/>
          </a:prstGeom>
          <a:solidFill>
            <a:srgbClr val="F7D50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>
            <a:extLst>
              <a:ext uri="{FF2B5EF4-FFF2-40B4-BE49-F238E27FC236}">
                <a16:creationId xmlns:a16="http://schemas.microsoft.com/office/drawing/2014/main" id="{09F0A00E-A5C0-40CD-96CF-9D458659AEA9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3C1508-1085-498E-A33A-A120FC85F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6287DC63-8574-4A76-81E7-F5C0E42E1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B3ED7438-FDCF-4376-991A-C1CE5EDC38E2}"/>
              </a:ext>
            </a:extLst>
          </p:cNvPr>
          <p:cNvSpPr txBox="1"/>
          <p:nvPr/>
        </p:nvSpPr>
        <p:spPr>
          <a:xfrm>
            <a:off x="683568" y="1772816"/>
            <a:ext cx="7920880" cy="4092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Des foras de consultation des femmes par rapport à leurs problèmes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Un diagnostic de l’insécurité routière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La prise en compte de la dimension culturelle et traditionnelle dans la prévention de l’insécurité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Résultat= élaboration du document de politique municipale de prévention de l’insécurité urbaine validé en novembre 2011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4540060-D500-4FEB-AEC5-EDF52502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176" y="271030"/>
            <a:ext cx="5905152" cy="838200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IV- RESULTATS ATTEINTS 2/5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3A637068-738B-4AE1-9A20-5A5755DE7602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1728788" cy="6819900"/>
            <a:chOff x="68" y="0"/>
            <a:chExt cx="1089" cy="4296"/>
          </a:xfrm>
        </p:grpSpPr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063BCEB1-9A2A-47B9-8DDE-F80944433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15" name="fpAnimswapImgFP1" descr="BurkinaFaso">
              <a:hlinkClick r:id="rId2"/>
              <a:extLst>
                <a:ext uri="{FF2B5EF4-FFF2-40B4-BE49-F238E27FC236}">
                  <a16:creationId xmlns:a16="http://schemas.microsoft.com/office/drawing/2014/main" id="{1656EDD3-6C21-457E-A992-D3DB747FE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" name="Image 3" descr="logo mairie">
            <a:extLst>
              <a:ext uri="{FF2B5EF4-FFF2-40B4-BE49-F238E27FC236}">
                <a16:creationId xmlns:a16="http://schemas.microsoft.com/office/drawing/2014/main" id="{103E11CA-4ABE-4F4A-8EAE-2508F852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87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332656"/>
            <a:ext cx="6121177" cy="504056"/>
          </a:xfrm>
        </p:spPr>
        <p:txBody>
          <a:bodyPr>
            <a:noAutofit/>
          </a:bodyPr>
          <a:lstStyle/>
          <a:p>
            <a:pPr algn="ctr"/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357018"/>
            <a:ext cx="8523287" cy="5058071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None/>
            </a:pPr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	B-</a:t>
            </a:r>
            <a:r>
              <a:rPr lang="fr-F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L’existence d’un cadre permanent de concertation</a:t>
            </a:r>
            <a:endParaRPr lang="fr-F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Mise en place de la « Coalition des Acteurs Urbains pour la Prévention de l’Insécurité » (CAUPI) </a:t>
            </a:r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lvl="0" indent="0">
              <a:lnSpc>
                <a:spcPct val="150000"/>
              </a:lnSpc>
              <a:buNone/>
            </a:pPr>
            <a:endParaRPr lang="fr-F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C- La mise en place d’outils d’aide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à la décision</a:t>
            </a:r>
            <a:b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L’OSCO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L’UFM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fr-FR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</a:p>
        </p:txBody>
      </p:sp>
      <p:pic>
        <p:nvPicPr>
          <p:cNvPr id="10" name="Image 3" descr="logo mair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7837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2" descr="H:\photo animation\100_04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30" y="3429000"/>
            <a:ext cx="302433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CBAE783F-5603-48E4-9FA9-895C30DB0909}"/>
              </a:ext>
            </a:extLst>
          </p:cNvPr>
          <p:cNvSpPr txBox="1">
            <a:spLocks/>
          </p:cNvSpPr>
          <p:nvPr/>
        </p:nvSpPr>
        <p:spPr>
          <a:xfrm>
            <a:off x="1619176" y="271030"/>
            <a:ext cx="590515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IV- RESULTATS ATTEINTS 3/5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A606415-8A79-4507-8FD3-3D8C98AD7D32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D0DC9F-16D2-48FD-8B8F-3214E8116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296A9E7D-7D4A-43B9-BD71-193940AD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8E63E2-C8E2-440D-A167-8D156A4AD9E9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0889"/>
            <a:ext cx="1728788" cy="6819900"/>
            <a:chOff x="68" y="0"/>
            <a:chExt cx="1089" cy="4296"/>
          </a:xfrm>
        </p:grpSpPr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DC55D7F9-205E-44E6-9B54-50D4E3739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21" name="fpAnimswapImgFP1" descr="BurkinaFaso">
              <a:hlinkClick r:id="rId4"/>
              <a:extLst>
                <a:ext uri="{FF2B5EF4-FFF2-40B4-BE49-F238E27FC236}">
                  <a16:creationId xmlns:a16="http://schemas.microsoft.com/office/drawing/2014/main" id="{4D36C158-00C9-47AB-AF8B-6E77B618E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1038" y="425541"/>
            <a:ext cx="5760095" cy="411171"/>
          </a:xfrm>
        </p:spPr>
        <p:txBody>
          <a:bodyPr>
            <a:normAutofit fontScale="90000"/>
          </a:bodyPr>
          <a:lstStyle/>
          <a:p>
            <a:pPr lvl="0" algn="ctr"/>
            <a:br>
              <a:rPr lang="fr-FR" dirty="0"/>
            </a:br>
            <a:endParaRPr lang="fr-FR" dirty="0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5640" y="45605"/>
            <a:ext cx="1728788" cy="6819900"/>
            <a:chOff x="68" y="0"/>
            <a:chExt cx="1089" cy="4296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6" name="fpAnimswapImgFP1" descr="BurkinaFaso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Image 3" descr="logo mair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32" y="177837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DSC0419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32208"/>
            <a:ext cx="3567399" cy="215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C0F2FC52-EA8B-4408-9AA0-9D3890F8E484}"/>
              </a:ext>
            </a:extLst>
          </p:cNvPr>
          <p:cNvSpPr txBox="1">
            <a:spLocks/>
          </p:cNvSpPr>
          <p:nvPr/>
        </p:nvSpPr>
        <p:spPr>
          <a:xfrm>
            <a:off x="1619176" y="271030"/>
            <a:ext cx="590515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IV- RESULTATS ATTEINTS 4/5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69AA8-E6B2-4D79-986F-8B2BA868CF8A}"/>
              </a:ext>
            </a:extLst>
          </p:cNvPr>
          <p:cNvSpPr/>
          <p:nvPr/>
        </p:nvSpPr>
        <p:spPr>
          <a:xfrm>
            <a:off x="1836738" y="1508573"/>
            <a:ext cx="54872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fr-FR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 L’amélioration de la sécurité routière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110FE-CCA8-40A7-A9E9-6E6A234B914A}"/>
              </a:ext>
            </a:extLst>
          </p:cNvPr>
          <p:cNvSpPr/>
          <p:nvPr/>
        </p:nvSpPr>
        <p:spPr>
          <a:xfrm>
            <a:off x="1058806" y="2862718"/>
            <a:ext cx="18790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VCSR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2D251-CDA2-4B9C-B07A-98192F4F5A06}"/>
              </a:ext>
            </a:extLst>
          </p:cNvPr>
          <p:cNvSpPr/>
          <p:nvPr/>
        </p:nvSpPr>
        <p:spPr>
          <a:xfrm>
            <a:off x="4960451" y="2862718"/>
            <a:ext cx="391265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fr-FR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signalisation routière</a:t>
            </a:r>
          </a:p>
          <a:p>
            <a:pPr lvl="0"/>
            <a:endParaRPr lang="fr-FR" sz="2800" b="1" i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200" b="1" dirty="0"/>
              <a:t>Signalisation horizontale et verticale</a:t>
            </a:r>
          </a:p>
          <a:p>
            <a:pPr lvl="0">
              <a:buFont typeface="Wingdings" panose="05000000000000000000" pitchFamily="2" charset="2"/>
              <a:buChar char="ü"/>
            </a:pPr>
            <a:endParaRPr lang="fr-FR" sz="2200" b="1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200" b="1" dirty="0"/>
              <a:t>directionnelles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4B645D7-0EE6-4EFC-A59B-9D3722F1264A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F8A9EC-C476-4F41-B656-2A28792B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4B9A29E2-29F1-4F29-895C-C4A680ABA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5143" y="1503512"/>
            <a:ext cx="845185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2- AU NIVEAU DE LA POLICE MUNICIPALE </a:t>
            </a:r>
            <a:br>
              <a: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1" dirty="0">
                <a:latin typeface="Arial" panose="020B0604020202020204" pitchFamily="34" charset="0"/>
                <a:cs typeface="Arial" panose="020B0604020202020204" pitchFamily="34" charset="0"/>
              </a:rPr>
              <a:t>A-</a:t>
            </a:r>
            <a:r>
              <a:rPr lang="fr-F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Le renforcement des capacités  opérationnelles</a:t>
            </a:r>
          </a:p>
          <a:p>
            <a:pPr marL="0" indent="0">
              <a:buNone/>
            </a:pPr>
            <a:endParaRPr lang="fr-F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amélioration de la mobilité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meilleure écoute de la population</a:t>
            </a:r>
          </a:p>
          <a:p>
            <a:pPr marL="0" indent="0">
              <a:buNone/>
            </a:pPr>
            <a:endParaRPr lang="fr-F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B- L’amélioration de l’image du corps</a:t>
            </a:r>
          </a:p>
          <a:p>
            <a:pPr marL="0" indent="0">
              <a:buNone/>
            </a:pPr>
            <a:endParaRPr lang="fr-F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sensibilisation « porte-à-porte 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sensibilisation « grand-public</a:t>
            </a:r>
          </a:p>
          <a:p>
            <a:pPr marL="0" indent="0">
              <a:buNone/>
            </a:pPr>
            <a:endParaRPr lang="fr-FR" sz="1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fr-F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2998" y="45605"/>
            <a:ext cx="1728788" cy="6819900"/>
            <a:chOff x="68" y="0"/>
            <a:chExt cx="1089" cy="4296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6" name="fpAnimswapImgFP1" descr="BurkinaFaso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Image 3" descr="logo mair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0687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>
            <a:extLst>
              <a:ext uri="{FF2B5EF4-FFF2-40B4-BE49-F238E27FC236}">
                <a16:creationId xmlns:a16="http://schemas.microsoft.com/office/drawing/2014/main" id="{2A4F2A88-9758-4D9A-8500-E9A4F596CF86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C48B0-B753-4523-96B9-E59A8B9E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293108BD-F6A8-4D48-8279-C8194E887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7211BAE4-36FD-4BEA-A672-1823B892836A}"/>
              </a:ext>
            </a:extLst>
          </p:cNvPr>
          <p:cNvSpPr txBox="1">
            <a:spLocks/>
          </p:cNvSpPr>
          <p:nvPr/>
        </p:nvSpPr>
        <p:spPr>
          <a:xfrm>
            <a:off x="1619176" y="271030"/>
            <a:ext cx="590515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IV- RESULTATS ATTEINTS 5/5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666" y="548680"/>
            <a:ext cx="8686800" cy="838200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              V- PERENISATION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916832"/>
            <a:ext cx="809200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Adoption des VCSR par l’Etat: naissance des VADS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Naissance de nouveaux services au sein de la PM (DOV-UFM)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Amélioration des prestations de la PM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Amélioration de la signalisation (Directionnelles-route)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Cadres de concertation sur la sécurité fonctionnels</a:t>
            </a:r>
          </a:p>
        </p:txBody>
      </p:sp>
      <p:pic>
        <p:nvPicPr>
          <p:cNvPr id="4" name="Image 3" descr="logo mair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10" y="188640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fpAnimswapImgFP1" descr="BurkinaFaso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534" y="7505"/>
            <a:ext cx="136842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AE4C2112-C5A3-4253-9F28-9AD22BFB6A51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E85476-5A05-44CE-B958-60C5C466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AA1B8196-406F-4241-B8F5-BE6F9CD56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93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7053" y="1895215"/>
            <a:ext cx="8289893" cy="47228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Au terme  cette présentation, je voudrais simplement dire que le petit laboratoire de sécurité urbaine créé au Burkina Faso doit devenir un grand laboratoire en participant  à la mise en place d’un réseau africain des programmes de sécurité urbaine pour un partage d’expériences afin de rendre nos espaces urbains davantage plus sûrs.</a:t>
            </a:r>
          </a:p>
          <a:p>
            <a:pPr algn="just">
              <a:lnSpc>
                <a:spcPct val="150000"/>
              </a:lnSpc>
              <a:buNone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Et si le programme conjoint de renforcement de la sécurité urbaine n’existait pas au Burkina Faso, il fallait le créer.</a:t>
            </a:r>
          </a:p>
          <a:p>
            <a:pPr algn="just">
              <a:lnSpc>
                <a:spcPct val="150000"/>
              </a:lnSpc>
              <a:buNone/>
            </a:pPr>
            <a:endParaRPr lang="fr-F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fr-FR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1827" y="56694"/>
            <a:ext cx="1728788" cy="6819900"/>
            <a:chOff x="68" y="0"/>
            <a:chExt cx="1089" cy="4296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6" name="fpAnimswapImgFP1" descr="BurkinaFaso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Image 3" descr="logo mair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>
            <a:extLst>
              <a:ext uri="{FF2B5EF4-FFF2-40B4-BE49-F238E27FC236}">
                <a16:creationId xmlns:a16="http://schemas.microsoft.com/office/drawing/2014/main" id="{FF8EAF30-4BAB-45BF-BB08-C2B147DDF5CC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2CDE69-31A7-4438-AC70-09807D03A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69FC9C44-D62D-4641-831B-061F7E3F0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59960505-CB24-48E7-9918-B745629C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6" y="548680"/>
            <a:ext cx="8686800" cy="838200"/>
          </a:xfrm>
        </p:spPr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3456" y="2924944"/>
            <a:ext cx="7429552" cy="20002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6000" b="1" i="1" dirty="0">
                <a:latin typeface="Aharoni" pitchFamily="2" charset="-79"/>
                <a:cs typeface="Aharoni" pitchFamily="2" charset="-79"/>
              </a:rPr>
              <a:t>Je vous remercie ! </a:t>
            </a:r>
            <a:endParaRPr lang="fr-FR" sz="6000" b="1" dirty="0"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endParaRPr lang="fr-FR" sz="6000" b="1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-20938" y="0"/>
            <a:ext cx="1728788" cy="6819900"/>
            <a:chOff x="68" y="0"/>
            <a:chExt cx="1089" cy="4296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6" name="fpAnimswapImgFP1" descr="BurkinaFaso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Image 3" descr="logo mair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>
            <a:extLst>
              <a:ext uri="{FF2B5EF4-FFF2-40B4-BE49-F238E27FC236}">
                <a16:creationId xmlns:a16="http://schemas.microsoft.com/office/drawing/2014/main" id="{46B6DDED-F005-4723-BEFE-00847B40076E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4458EE-AAC6-4840-AC72-F90C7D59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782B243C-93E4-4A78-B82D-E9C379960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DEMARCHE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5788" y="1789094"/>
            <a:ext cx="7404653" cy="4038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I-</a:t>
            </a:r>
            <a:r>
              <a:rPr lang="fr-FR" sz="3200" dirty="0">
                <a:solidFill>
                  <a:srgbClr val="F8D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Postulats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II-</a:t>
            </a:r>
            <a:r>
              <a:rPr lang="fr-FR" sz="3200" b="1" dirty="0">
                <a:solidFill>
                  <a:srgbClr val="F8D3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Etat des lieux avant Programme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III- </a:t>
            </a:r>
            <a:r>
              <a:rPr lang="fr-F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Objectifs du programme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IV-</a:t>
            </a:r>
            <a:r>
              <a:rPr lang="fr-F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Résultats atteints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V- </a:t>
            </a:r>
            <a:r>
              <a:rPr lang="fr-F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 de pérennisation</a:t>
            </a:r>
          </a:p>
        </p:txBody>
      </p:sp>
      <p:pic>
        <p:nvPicPr>
          <p:cNvPr id="4" name="Image 3" descr="logo mair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74761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E749EFDA-5C39-401B-8907-54A626167478}"/>
              </a:ext>
            </a:extLst>
          </p:cNvPr>
          <p:cNvGrpSpPr>
            <a:grpSpLocks/>
          </p:cNvGrpSpPr>
          <p:nvPr/>
        </p:nvGrpSpPr>
        <p:grpSpPr bwMode="auto">
          <a:xfrm>
            <a:off x="34685" y="38100"/>
            <a:ext cx="1728788" cy="6819900"/>
            <a:chOff x="68" y="0"/>
            <a:chExt cx="1089" cy="4296"/>
          </a:xfrm>
        </p:grpSpPr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A4BC7B00-8D29-49F4-81AF-C19E61E5C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8" name="fpAnimswapImgFP1" descr="BurkinaFaso">
              <a:hlinkClick r:id="rId3"/>
              <a:extLst>
                <a:ext uri="{FF2B5EF4-FFF2-40B4-BE49-F238E27FC236}">
                  <a16:creationId xmlns:a16="http://schemas.microsoft.com/office/drawing/2014/main" id="{04F980D1-E3B9-4CDE-8E07-00AC8724D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8D4E4750-0405-4DC4-92E8-393DFDDEF7AA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1ADA529-B572-4A08-9A92-26ACF5035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77B23113-E0D9-4604-B692-80CF3206F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42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9700" y="358800"/>
            <a:ext cx="7406640" cy="1356360"/>
          </a:xfrm>
        </p:spPr>
        <p:txBody>
          <a:bodyPr/>
          <a:lstStyle/>
          <a:p>
            <a:r>
              <a:rPr lang="fr-FR" b="1" dirty="0">
                <a:solidFill>
                  <a:srgbClr val="F8C9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I- POSTULATS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3068" y="2167950"/>
            <a:ext cx="8271767" cy="452596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Problèmes de sécurité, préoccupations de toutes les villes du monde;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Exemples</a:t>
            </a:r>
            <a:r>
              <a:rPr lang="fr-F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 les agressions physiques, les vols et les cambriolages, la circulation et la consommation des stupéfiants, la délinquance juvénile, les violences diverses faites aux femmes et aux mineurs, l’insécurité routière…</a:t>
            </a:r>
          </a:p>
          <a:p>
            <a:pPr algn="just">
              <a:lnSpc>
                <a:spcPct val="150000"/>
              </a:lnSpc>
            </a:pPr>
            <a:endParaRPr lang="fr-FR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4268" y="70554"/>
            <a:ext cx="1728788" cy="6819900"/>
            <a:chOff x="68" y="0"/>
            <a:chExt cx="1089" cy="4296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6" name="fpAnimswapImgFP1" descr="BurkinaFaso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Image 3" descr="logo mair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37783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>
            <a:extLst>
              <a:ext uri="{FF2B5EF4-FFF2-40B4-BE49-F238E27FC236}">
                <a16:creationId xmlns:a16="http://schemas.microsoft.com/office/drawing/2014/main" id="{BCD662E5-29CF-4876-B7EF-F98A7ECEA988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913698-B7FC-4FA3-BF18-2E5CD26B9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6A960D61-5EF4-4F4D-92C0-8E211BF74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235639-3554-41FE-9F7C-976AF1ADBDAE}"/>
              </a:ext>
            </a:extLst>
          </p:cNvPr>
          <p:cNvSpPr/>
          <p:nvPr/>
        </p:nvSpPr>
        <p:spPr>
          <a:xfrm>
            <a:off x="467544" y="1954238"/>
            <a:ext cx="8352928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D'où la nécessité de partager les expériences à travers des rencontres comme la présente. 	</a:t>
            </a:r>
          </a:p>
          <a:p>
            <a:pPr lvl="0" algn="just">
              <a:lnSpc>
                <a:spcPct val="150000"/>
              </a:lnSpc>
              <a:buClr>
                <a:schemeClr val="accent1"/>
              </a:buClr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lvl="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Pour ce qui concerne la ville de Ouagadougou, quelle est son expérience en matière de gestion de ces problèmes de sécurité urbaine ?</a:t>
            </a: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8FA7ED99-CAB7-4E45-9726-F81EAE5E67C8}"/>
              </a:ext>
            </a:extLst>
          </p:cNvPr>
          <p:cNvGrpSpPr>
            <a:grpSpLocks/>
          </p:cNvGrpSpPr>
          <p:nvPr/>
        </p:nvGrpSpPr>
        <p:grpSpPr bwMode="auto">
          <a:xfrm>
            <a:off x="64268" y="70554"/>
            <a:ext cx="1728788" cy="6819900"/>
            <a:chOff x="68" y="0"/>
            <a:chExt cx="1089" cy="4296"/>
          </a:xfrm>
        </p:grpSpPr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70295509-BC2D-4DBB-919E-4B255FD1E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7" name="fpAnimswapImgFP1" descr="BurkinaFaso">
              <a:hlinkClick r:id="rId2"/>
              <a:extLst>
                <a:ext uri="{FF2B5EF4-FFF2-40B4-BE49-F238E27FC236}">
                  <a16:creationId xmlns:a16="http://schemas.microsoft.com/office/drawing/2014/main" id="{C405BD73-17F8-4A09-B958-6EF222672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3071D50A-5F62-479A-8F7C-532163440097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2BFBD1-D2E6-4115-8DBD-34F92578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CB901698-4010-4C56-9DED-669598FE0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AC7C746E-5446-4BBA-ABE6-2180412B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818" y="377539"/>
            <a:ext cx="6879511" cy="1356360"/>
          </a:xfrm>
        </p:spPr>
        <p:txBody>
          <a:bodyPr/>
          <a:lstStyle/>
          <a:p>
            <a:r>
              <a:rPr lang="fr-FR" b="1" dirty="0">
                <a:solidFill>
                  <a:srgbClr val="F8C9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I- POSTULATS 2/2</a:t>
            </a:r>
          </a:p>
        </p:txBody>
      </p:sp>
      <p:pic>
        <p:nvPicPr>
          <p:cNvPr id="15" name="Image 3" descr="logo mairie">
            <a:extLst>
              <a:ext uri="{FF2B5EF4-FFF2-40B4-BE49-F238E27FC236}">
                <a16:creationId xmlns:a16="http://schemas.microsoft.com/office/drawing/2014/main" id="{CA60DAFC-4AE6-4CDD-831E-B4271FAF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20281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81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45865" y="327776"/>
            <a:ext cx="7000500" cy="838200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  II- AVANT LE PCRSU 1/2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0193" y="1844824"/>
            <a:ext cx="8686800" cy="386012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Absence d’une politique communale  claire de lutte contre l’insécurité urbaine ;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Absence d’un cadre permanent de concertation au niveau local sur les problèmes de sécurité urbaine ;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cloisonnée des services de sécurité publique; 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fpAnimswapImgFP1" descr="BurkinaFaso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673"/>
            <a:ext cx="1368425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3" descr="logo mair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33" y="28151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3">
            <a:extLst>
              <a:ext uri="{FF2B5EF4-FFF2-40B4-BE49-F238E27FC236}">
                <a16:creationId xmlns:a16="http://schemas.microsoft.com/office/drawing/2014/main" id="{0BE97735-B587-48B3-AF3A-615BB2BE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" y="6523742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>
                <a:latin typeface="Arial Narrow" pitchFamily="34" charset="0"/>
              </a:rPr>
              <a:t>1</a:t>
            </a:r>
          </a:p>
        </p:txBody>
      </p:sp>
      <p:pic>
        <p:nvPicPr>
          <p:cNvPr id="10" name="Image 3" descr="logo mairie">
            <a:extLst>
              <a:ext uri="{FF2B5EF4-FFF2-40B4-BE49-F238E27FC236}">
                <a16:creationId xmlns:a16="http://schemas.microsoft.com/office/drawing/2014/main" id="{DCF3B81D-B362-4647-B0D2-8A023C3B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33" y="28151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>
            <a:extLst>
              <a:ext uri="{FF2B5EF4-FFF2-40B4-BE49-F238E27FC236}">
                <a16:creationId xmlns:a16="http://schemas.microsoft.com/office/drawing/2014/main" id="{5B899E6D-C31C-4684-B07E-8CEB65DE327C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5A626-1F4B-4A55-90F4-7CFE4B2FB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F4F6A9F8-A34F-4E29-877D-E8B34EC86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63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8">
            <a:extLst>
              <a:ext uri="{FF2B5EF4-FFF2-40B4-BE49-F238E27FC236}">
                <a16:creationId xmlns:a16="http://schemas.microsoft.com/office/drawing/2014/main" id="{34195D35-3FB2-452F-A5EE-1D8A2599A40E}"/>
              </a:ext>
            </a:extLst>
          </p:cNvPr>
          <p:cNvGrpSpPr>
            <a:grpSpLocks/>
          </p:cNvGrpSpPr>
          <p:nvPr/>
        </p:nvGrpSpPr>
        <p:grpSpPr bwMode="auto">
          <a:xfrm>
            <a:off x="64268" y="70554"/>
            <a:ext cx="1728788" cy="6819900"/>
            <a:chOff x="68" y="0"/>
            <a:chExt cx="1089" cy="4296"/>
          </a:xfrm>
        </p:grpSpPr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F9C3F3E8-6B81-4C5F-8782-06BB20288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7" name="fpAnimswapImgFP1" descr="BurkinaFaso">
              <a:hlinkClick r:id="rId2"/>
              <a:extLst>
                <a:ext uri="{FF2B5EF4-FFF2-40B4-BE49-F238E27FC236}">
                  <a16:creationId xmlns:a16="http://schemas.microsoft.com/office/drawing/2014/main" id="{61A2B4AF-3E5A-4587-A678-CCAD55830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Image 3" descr="logo mairie">
            <a:extLst>
              <a:ext uri="{FF2B5EF4-FFF2-40B4-BE49-F238E27FC236}">
                <a16:creationId xmlns:a16="http://schemas.microsoft.com/office/drawing/2014/main" id="{32BC82CF-9EC6-4E64-B1ED-D7E7F769C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E913BC0F-AAAF-4C1A-86CC-C9892E8C86FF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8E87B2-ADB2-493D-B049-2532F2A8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8042DDD2-421F-4611-96FA-E3FB24A9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CA9C9820-C21B-43B5-9B02-47FCF53C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6" y="245979"/>
            <a:ext cx="8686800" cy="838200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           II- AVANT LE PCRSU 2/2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F950F24E-F3A3-4134-BBD9-442AC46A6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375509"/>
              </p:ext>
            </p:extLst>
          </p:nvPr>
        </p:nvGraphicFramePr>
        <p:xfrm>
          <a:off x="827584" y="1700808"/>
          <a:ext cx="7880832" cy="482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5D0C334-531D-4E68-86F5-C2D6794BDF56}"/>
              </a:ext>
            </a:extLst>
          </p:cNvPr>
          <p:cNvSpPr/>
          <p:nvPr/>
        </p:nvSpPr>
        <p:spPr>
          <a:xfrm>
            <a:off x="827584" y="1123067"/>
            <a:ext cx="6897636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fr-F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des problèmes majeurs de sécurité : </a:t>
            </a:r>
          </a:p>
        </p:txBody>
      </p:sp>
    </p:spTree>
    <p:extLst>
      <p:ext uri="{BB962C8B-B14F-4D97-AF65-F5344CB8AC3E}">
        <p14:creationId xmlns:p14="http://schemas.microsoft.com/office/powerpoint/2010/main" val="80376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0273" y="1026336"/>
            <a:ext cx="7406640" cy="1376238"/>
          </a:xfrm>
        </p:spPr>
        <p:txBody>
          <a:bodyPr>
            <a:normAutofit fontScale="90000"/>
          </a:bodyPr>
          <a:lstStyle/>
          <a:p>
            <a:pPr lvl="0"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III- OBJECTIFS du PCRSU  1/2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45" y="2023204"/>
            <a:ext cx="8064896" cy="3600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Articulé autour de 04 composantes, le PCRSU avait comme objectif de: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Apporter une réponse intégrée à la question de l’insécurité publique et de la criminalité en milieu urbain et répondre ainsi aux besoins et attentes des autorités municipales et nationales en matière de sécurité urbaine.</a:t>
            </a:r>
          </a:p>
        </p:txBody>
      </p:sp>
      <p:pic>
        <p:nvPicPr>
          <p:cNvPr id="10" name="Image 3" descr="logo mair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47" y="202039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>
            <a:extLst>
              <a:ext uri="{FF2B5EF4-FFF2-40B4-BE49-F238E27FC236}">
                <a16:creationId xmlns:a16="http://schemas.microsoft.com/office/drawing/2014/main" id="{C251F23F-49BD-4760-B5BD-FF0BA43C83CB}"/>
              </a:ext>
            </a:extLst>
          </p:cNvPr>
          <p:cNvGrpSpPr>
            <a:grpSpLocks/>
          </p:cNvGrpSpPr>
          <p:nvPr/>
        </p:nvGrpSpPr>
        <p:grpSpPr bwMode="auto">
          <a:xfrm>
            <a:off x="64268" y="70554"/>
            <a:ext cx="1728788" cy="6819900"/>
            <a:chOff x="68" y="0"/>
            <a:chExt cx="1089" cy="4296"/>
          </a:xfrm>
        </p:grpSpPr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A00ECB86-E4F7-42B7-B57F-B9F671480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13" name="fpAnimswapImgFP1" descr="BurkinaFaso">
              <a:hlinkClick r:id="rId3"/>
              <a:extLst>
                <a:ext uri="{FF2B5EF4-FFF2-40B4-BE49-F238E27FC236}">
                  <a16:creationId xmlns:a16="http://schemas.microsoft.com/office/drawing/2014/main" id="{D9E89BC0-7CF0-48ED-8E93-721AE9F62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337E8CBD-D8BD-432F-8779-E36C5F21B778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DC9A0-A6EF-488A-8457-40BEE28FD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8DBAB188-A504-47CB-8EF8-4A4AA0899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BD6A68D-FB44-4DFD-8D00-CD0AC078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64" y="974597"/>
            <a:ext cx="6758071" cy="504056"/>
          </a:xfrm>
        </p:spPr>
        <p:txBody>
          <a:bodyPr>
            <a:noAutofit/>
          </a:bodyPr>
          <a:lstStyle/>
          <a:p>
            <a:pPr lvl="0"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III- OBJECTIFS du PCRSU  2/2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3" descr="logo mairie">
            <a:extLst>
              <a:ext uri="{FF2B5EF4-FFF2-40B4-BE49-F238E27FC236}">
                <a16:creationId xmlns:a16="http://schemas.microsoft.com/office/drawing/2014/main" id="{FF588D44-3B1C-4DFB-819C-12B7B9766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47" y="202039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8">
            <a:extLst>
              <a:ext uri="{FF2B5EF4-FFF2-40B4-BE49-F238E27FC236}">
                <a16:creationId xmlns:a16="http://schemas.microsoft.com/office/drawing/2014/main" id="{8962647C-5817-4F9F-915C-2244D9CDE104}"/>
              </a:ext>
            </a:extLst>
          </p:cNvPr>
          <p:cNvGrpSpPr>
            <a:grpSpLocks/>
          </p:cNvGrpSpPr>
          <p:nvPr/>
        </p:nvGrpSpPr>
        <p:grpSpPr bwMode="auto">
          <a:xfrm>
            <a:off x="64268" y="70554"/>
            <a:ext cx="1728788" cy="6819900"/>
            <a:chOff x="68" y="0"/>
            <a:chExt cx="1089" cy="4296"/>
          </a:xfrm>
        </p:grpSpPr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E081085E-4AC8-4633-B57A-32EDF30E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9" name="fpAnimswapImgFP1" descr="BurkinaFaso">
              <a:hlinkClick r:id="rId3"/>
              <a:extLst>
                <a:ext uri="{FF2B5EF4-FFF2-40B4-BE49-F238E27FC236}">
                  <a16:creationId xmlns:a16="http://schemas.microsoft.com/office/drawing/2014/main" id="{69550EEB-80C2-45C6-B34C-AD246DA2C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C6D9A249-6663-4665-AB75-DF100B80DA27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693A3C-FCDE-4F37-8EE1-830D006ED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15B12DB2-F304-4DC5-ACE8-AAA17A5B8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853C0702-59CA-430B-8A1C-A2E8C6E77D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049345"/>
              </p:ext>
            </p:extLst>
          </p:nvPr>
        </p:nvGraphicFramePr>
        <p:xfrm>
          <a:off x="899592" y="2130668"/>
          <a:ext cx="7776864" cy="425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705FC52E-9349-427F-A474-255A12D7F37A}"/>
              </a:ext>
            </a:extLst>
          </p:cNvPr>
          <p:cNvSpPr/>
          <p:nvPr/>
        </p:nvSpPr>
        <p:spPr>
          <a:xfrm>
            <a:off x="899592" y="1548817"/>
            <a:ext cx="3554178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Les résultats attendus:</a:t>
            </a:r>
          </a:p>
        </p:txBody>
      </p:sp>
    </p:spTree>
    <p:extLst>
      <p:ext uri="{BB962C8B-B14F-4D97-AF65-F5344CB8AC3E}">
        <p14:creationId xmlns:p14="http://schemas.microsoft.com/office/powerpoint/2010/main" val="38806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9176" y="271030"/>
            <a:ext cx="5905152" cy="838200"/>
          </a:xfrm>
        </p:spPr>
        <p:txBody>
          <a:bodyPr>
            <a:no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IV- RESULTATS ATTEINTS 1/5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750" y="1123904"/>
            <a:ext cx="8343899" cy="5526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1- AU NIVEAU COMMUNAL</a:t>
            </a:r>
          </a:p>
          <a:p>
            <a:pPr lvl="0">
              <a:lnSpc>
                <a:spcPct val="150000"/>
              </a:lnSpc>
              <a:buNone/>
            </a:pPr>
            <a:r>
              <a:rPr lang="fr-FR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A- L’élaboration d’une stratégie de prévention de l’insécurité urbaine</a:t>
            </a:r>
            <a:endParaRPr lang="fr-F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None/>
            </a:pPr>
            <a:r>
              <a:rPr lang="fr-F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Etudes commanditées 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enquête de vulnérabilité 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une enquête de victimation 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un audit sécuritaire dans huit sites de la ville de Ouagadougou ;</a:t>
            </a:r>
          </a:p>
          <a:p>
            <a:pPr>
              <a:lnSpc>
                <a:spcPct val="150000"/>
              </a:lnSpc>
              <a:buNone/>
            </a:pPr>
            <a:r>
              <a:rPr lang="fr-F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buNone/>
            </a:pPr>
            <a:endParaRPr lang="fr-F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-13075" y="7505"/>
            <a:ext cx="1728788" cy="6819900"/>
            <a:chOff x="68" y="0"/>
            <a:chExt cx="1089" cy="4296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68" y="4065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b="1">
                  <a:latin typeface="Arial Narrow" pitchFamily="34" charset="0"/>
                </a:rPr>
                <a:t>1</a:t>
              </a:r>
            </a:p>
          </p:txBody>
        </p:sp>
        <p:pic>
          <p:nvPicPr>
            <p:cNvPr id="6" name="fpAnimswapImgFP1" descr="BurkinaFaso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5" y="0"/>
              <a:ext cx="86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Image 3" descr="logo mair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188640"/>
            <a:ext cx="1440160" cy="102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8">
            <a:extLst>
              <a:ext uri="{FF2B5EF4-FFF2-40B4-BE49-F238E27FC236}">
                <a16:creationId xmlns:a16="http://schemas.microsoft.com/office/drawing/2014/main" id="{0095CA6C-9EA8-4E6B-A9C3-2AC503202EEC}"/>
              </a:ext>
            </a:extLst>
          </p:cNvPr>
          <p:cNvGrpSpPr>
            <a:grpSpLocks/>
          </p:cNvGrpSpPr>
          <p:nvPr/>
        </p:nvGrpSpPr>
        <p:grpSpPr bwMode="auto">
          <a:xfrm>
            <a:off x="-13075" y="7505"/>
            <a:ext cx="468313" cy="6858000"/>
            <a:chOff x="0" y="0"/>
            <a:chExt cx="295" cy="4320"/>
          </a:xfrm>
          <a:gradFill flip="none" rotWithShape="1">
            <a:gsLst>
              <a:gs pos="0">
                <a:srgbClr val="F6C806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82967E-EBB0-4D9F-B06E-A94EDF107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95" cy="4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>
                <a:latin typeface="Calibri" pitchFamily="34" charset="0"/>
              </a:endParaRP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41096667-2354-40DC-992E-FCDA44B7D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6"/>
              <a:ext cx="223" cy="41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vert270" wrap="square"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fr-FR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PROGRAMME CONJOINT RENFORCEMENT DE  DE LA SECURITE URBAINE    A OUAGADOUGOU (PCRSU/O)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610</TotalTime>
  <Words>684</Words>
  <Application>Microsoft Office PowerPoint</Application>
  <PresentationFormat>Affichage à l'écran (4:3)</PresentationFormat>
  <Paragraphs>134</Paragraphs>
  <Slides>16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Base</vt:lpstr>
      <vt:lpstr>EXPERIENCE DE OUAGADOUGOU DANS LA MISE EN ŒUVRE D’UN PROGRAMME CONJOINT DE RENFORCEMENT DE LA SECURITE URBAINE    </vt:lpstr>
      <vt:lpstr>                   DEMARCHE</vt:lpstr>
      <vt:lpstr>               I- POSTULATS 1/2</vt:lpstr>
      <vt:lpstr>      I- POSTULATS 2/2</vt:lpstr>
      <vt:lpstr>   II- AVANT LE PCRSU 1/2</vt:lpstr>
      <vt:lpstr>            II- AVANT LE PCRSU 2/2</vt:lpstr>
      <vt:lpstr>III- OBJECTIFS du PCRSU  1/2 </vt:lpstr>
      <vt:lpstr>III- OBJECTIFS du PCRSU  2/2</vt:lpstr>
      <vt:lpstr>IV- RESULTATS ATTEINTS 1/5</vt:lpstr>
      <vt:lpstr>IV- RESULTATS ATTEINTS 2/5</vt:lpstr>
      <vt:lpstr> </vt:lpstr>
      <vt:lpstr> </vt:lpstr>
      <vt:lpstr>Présentation PowerPoint</vt:lpstr>
      <vt:lpstr>               V- PERENISATION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ET GESTION  DU PROGRAMME CONJOINT DE RENFORCEMENT DE LA SECURITE URBAINE A OUAGADOUGOU :  IMPACTS ET PPERSPECTIVES</dc:title>
  <dc:creator>user</dc:creator>
  <cp:lastModifiedBy>Adama Zerbo</cp:lastModifiedBy>
  <cp:revision>151</cp:revision>
  <cp:lastPrinted>2024-01-24T19:09:56Z</cp:lastPrinted>
  <dcterms:created xsi:type="dcterms:W3CDTF">2012-04-14T19:39:14Z</dcterms:created>
  <dcterms:modified xsi:type="dcterms:W3CDTF">2024-01-26T09:00:04Z</dcterms:modified>
</cp:coreProperties>
</file>