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AI-Powered Chatbot for Personalized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Enhancing Decision-Making Through Intelligent Conversations</a:t>
            </a:r>
          </a:p>
          <a:p>
            <a:r>
              <a:t>Presented by: Badresh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Users face information overload when choosing products</a:t>
            </a:r>
          </a:p>
          <a:p>
            <a:r>
              <a:t>• Existing recommendation systems lack personalization</a:t>
            </a:r>
          </a:p>
          <a:p>
            <a:r>
              <a:t>• Need for an AI-driven chatbot that understands user intent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chatbot that interacts with users to understand preferences</a:t>
            </a:r>
          </a:p>
          <a:p>
            <a:r>
              <a:t>• Uses NLP and machine learning for accurate recommendations</a:t>
            </a:r>
          </a:p>
          <a:p>
            <a:r>
              <a:t>• Integrates real-time data and user feedback for better suggestions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User Query → NLP Processing → Recommendation Engine → Data Management → Response Generation</a:t>
            </a:r>
          </a:p>
          <a:p>
            <a:r>
              <a:t>• AI extracts user intent, applies recommendation algorithms, and delivers responses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Modular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NLP Processing: Understands queries and extracts preferences</a:t>
            </a:r>
          </a:p>
          <a:p>
            <a:r>
              <a:t>• Recommendation Engine: Matches user needs with optimal products</a:t>
            </a:r>
          </a:p>
          <a:p>
            <a:r>
              <a:t>• Data Management: Stores and updates product catalogs</a:t>
            </a:r>
          </a:p>
          <a:p>
            <a:r>
              <a:t>• UI &amp; Deployment: Seamless chatbot interface across platforms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Mockups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Sample UI Wireframes:</a:t>
            </a:r>
          </a:p>
          <a:p>
            <a:r>
              <a:t>  - User asks for product recommendations</a:t>
            </a:r>
          </a:p>
          <a:p>
            <a:r>
              <a:t>  - AI chatbot refines choices with follow-up questions</a:t>
            </a:r>
          </a:p>
          <a:p>
            <a:r>
              <a:t>  - Final suggestions displayed interactively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Scalability: Extendable to multiple domains like healthcare and finance</a:t>
            </a:r>
          </a:p>
          <a:p>
            <a:r>
              <a:t>• Improved user satisfaction through real-time personalization</a:t>
            </a:r>
          </a:p>
          <a:p>
            <a:r>
              <a:t>• Next steps: Prototype development, user testing, and AI optimization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AI-powered recommendations can transform decision-making</a:t>
            </a:r>
          </a:p>
          <a:p>
            <a:r>
              <a:t>• Enhances user experience through smart, tailored suggestions</a:t>
            </a:r>
          </a:p>
          <a:p>
            <a:r>
              <a:t>• Looking forward to feedback and collaboration!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