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Slab"/>
      <p:regular r:id="rId10"/>
      <p:bold r:id="rId11"/>
    </p:embeddedFon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Slab-bold.fntdata"/><Relationship Id="rId10" Type="http://schemas.openxmlformats.org/officeDocument/2006/relationships/font" Target="fonts/RobotoSlab-regular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5f6c4aa5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5f6c4aa5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5f6c4aa5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5f6c4aa5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5f6c4aa5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5f6c4aa5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de programmation web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Gestion des facultés de l’université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5740400" y="4773625"/>
            <a:ext cx="3326400" cy="2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</a:rPr>
              <a:t>Alaeddine CHEMOUNE &amp; Badr-Eddine FAIK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2263650" y="873550"/>
            <a:ext cx="4616700" cy="314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09750" y="4473849"/>
            <a:ext cx="8368200" cy="5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975" y="220175"/>
            <a:ext cx="8693651" cy="4770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300" y="185537"/>
            <a:ext cx="8809399" cy="477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475" y="123075"/>
            <a:ext cx="4581524" cy="251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475" y="2636675"/>
            <a:ext cx="4581525" cy="236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8000" y="2636675"/>
            <a:ext cx="4314125" cy="236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8000" y="123075"/>
            <a:ext cx="4314126" cy="251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