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Badri S</a:t>
            </a:r>
            <a:endParaRPr lang="en-US" sz="2400" dirty="0"/>
          </a:p>
          <a:p>
            <a:r>
              <a:rPr lang="en-US" sz="2400" dirty="0"/>
              <a:t>REGISTER NO: 312200420</a:t>
            </a:r>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631C6D3E-46AB-244C-7AEC-381938026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92" y="982341"/>
            <a:ext cx="761823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Badri.S Badri.S</cp:lastModifiedBy>
  <cp:revision>14</cp:revision>
  <dcterms:created xsi:type="dcterms:W3CDTF">2024-03-29T15:07:22Z</dcterms:created>
  <dcterms:modified xsi:type="dcterms:W3CDTF">2024-09-01T08:53:57Z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