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1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0D62ED-5A32-8378-92D3-88953F8DDAD6}" v="1" dt="2023-02-13T11:36:22.288"/>
    <p1510:client id="{A2B3ECCA-7190-4413-9161-57DFC451C123}" vWet="4" dt="2023-02-13T11:32:51.9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tti, Gowthami" userId="S::gowthami.vatti@capgemini.com::6658b661-a772-4389-90fb-d15c54d9eaf8" providerId="AD" clId="Web-{640D62ED-5A32-8378-92D3-88953F8DDAD6}"/>
    <pc:docChg chg="modSld">
      <pc:chgData name="Vatti, Gowthami" userId="S::gowthami.vatti@capgemini.com::6658b661-a772-4389-90fb-d15c54d9eaf8" providerId="AD" clId="Web-{640D62ED-5A32-8378-92D3-88953F8DDAD6}" dt="2023-02-13T11:36:22.288" v="0" actId="14100"/>
      <pc:docMkLst>
        <pc:docMk/>
      </pc:docMkLst>
      <pc:sldChg chg="modSp">
        <pc:chgData name="Vatti, Gowthami" userId="S::gowthami.vatti@capgemini.com::6658b661-a772-4389-90fb-d15c54d9eaf8" providerId="AD" clId="Web-{640D62ED-5A32-8378-92D3-88953F8DDAD6}" dt="2023-02-13T11:36:22.288" v="0" actId="14100"/>
        <pc:sldMkLst>
          <pc:docMk/>
          <pc:sldMk cId="2438305179" sldId="258"/>
        </pc:sldMkLst>
        <pc:spChg chg="mod">
          <ac:chgData name="Vatti, Gowthami" userId="S::gowthami.vatti@capgemini.com::6658b661-a772-4389-90fb-d15c54d9eaf8" providerId="AD" clId="Web-{640D62ED-5A32-8378-92D3-88953F8DDAD6}" dt="2023-02-13T11:36:22.288" v="0" actId="14100"/>
          <ac:spMkLst>
            <pc:docMk/>
            <pc:sldMk cId="2438305179" sldId="258"/>
            <ac:spMk id="3" creationId="{9C03E3B7-E66F-4EB7-9C2F-DAC95C0CA5B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9B18C-B70C-467F-8659-C5CFC2E9F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65D60-8F41-4772-A990-AB74A69E71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F1290-EB87-4A54-92E8-FABBAA132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9CC2-7877-4C5E-9970-E8A5B99116E1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30161-051E-4C90-B6BC-219BC0F11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4ABDC-7F0B-4EB7-A739-1B674CA2E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397B-94E6-43A6-8FAF-1947D3FAF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355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B6099-1E35-4056-BFB9-9E892FBEB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5CB5B5-2A10-4EA3-9D87-D45F56484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D7042-44D9-4C72-BA86-6D7D4E0A0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9CC2-7877-4C5E-9970-E8A5B99116E1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288CB-D9F7-4BE9-B4BA-5C633C68F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8E6B6-4C5B-449C-8024-A6942FB87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397B-94E6-43A6-8FAF-1947D3FAF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63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EB5070-5C58-4907-AD4F-8DCFC52ECE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EF50EB-5CE9-4E2D-B68B-D39636B35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86478-7203-4EA3-A75B-076E0CE65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9CC2-7877-4C5E-9970-E8A5B99116E1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77E27-6EBA-46C9-909B-0DECFEBD4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FD891-0A43-4E3F-B15B-47499090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397B-94E6-43A6-8FAF-1947D3FAF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299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77A33-8BF1-49D2-893B-7487159C2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85C1C-2BE2-4B3E-9967-A318B5495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47320-8464-4FC2-A446-22F4FC17F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9CC2-7877-4C5E-9970-E8A5B99116E1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80DE9-42BD-4552-8304-B10AA846A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C267E-067A-4320-864E-D957877F3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397B-94E6-43A6-8FAF-1947D3FAF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362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91049-7B78-4DDB-B7C6-1AC46D8D4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14F2E-0D55-41C3-9447-B3ACD6A06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295F7-197E-4130-8B73-0DFF57B6C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9CC2-7877-4C5E-9970-E8A5B99116E1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DE0D7-9BCF-454B-8673-AFEC34AC9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03518-28DA-45D1-9B44-69BE7746B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397B-94E6-43A6-8FAF-1947D3FAF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1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C1ADF-1051-49F7-B347-E1BC719B2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42783-D6B6-4DCB-8B86-3E90B84720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B82BEB-08F7-4595-A6F5-F292E7EAC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F5DBD-41E1-422D-8325-F7B9C70CD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9CC2-7877-4C5E-9970-E8A5B99116E1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83221C-6B89-455A-9E05-96694177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A18FA-6F9C-43B6-A385-AB373A56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397B-94E6-43A6-8FAF-1947D3FAF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835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0A797-9A19-4E27-9B9C-680795DA7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B0864-45D9-4576-96FD-044F3A841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ACF79-6387-4973-812C-E11BE2452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62B5E3-78CF-43A6-BA02-BB944398A7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CCF3F9-293F-4EE0-BEA1-3F7416CB42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A8D4AE-568C-47FC-9944-4D125BC20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9CC2-7877-4C5E-9970-E8A5B99116E1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134A8E-DEB3-4955-B2B4-2DE59F365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6B19B2-AECA-4395-9F4B-C2275E6D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397B-94E6-43A6-8FAF-1947D3FAF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937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6265-DD05-442C-B3F8-D77DF515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14B729-169A-4BC6-8247-609C16E11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9CC2-7877-4C5E-9970-E8A5B99116E1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FBBC3-5279-48A5-BAEB-5428FACCB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CC8BC-FD2E-49A2-8120-17227C195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397B-94E6-43A6-8FAF-1947D3FAF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115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CAE5F3-9ADE-4680-8CA1-F2BDBA2FC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9CC2-7877-4C5E-9970-E8A5B99116E1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BFA3F5-69E3-4ABF-9DFA-166B3BC9C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F4194E-683E-4167-96CA-22E4FCBD9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397B-94E6-43A6-8FAF-1947D3FAF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235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83EE-574A-4BD5-86E8-33652DD79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930E6-A749-42FD-B0A1-540A88462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9D47AA-FEC0-4070-A4AE-EAF200C55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0BBA7-F19B-406B-BA33-AA1268C8C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9CC2-7877-4C5E-9970-E8A5B99116E1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6C5C1-30CC-4E06-A0C0-E73FF4A56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35377-8708-46C5-BC61-0D15DAF8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397B-94E6-43A6-8FAF-1947D3FAF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72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59322-D5C1-4E08-94B0-F3A44A188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1A739D-63F2-497F-AC83-3CCF5C68A7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D526C8-6622-44B7-88DA-5E5068AE3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FDC53-D48D-4F8E-BBD4-01875A7E1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9CC2-7877-4C5E-9970-E8A5B99116E1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07160-0AEA-4613-B03B-509705584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A9418-7836-43F1-9EC2-EBA4E841A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397B-94E6-43A6-8FAF-1947D3FAF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907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72FF52-1089-4FAB-AE7A-6ADAB4E5A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4E1E3-E1BB-4C41-92BE-19146224C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BBCFE-2B0A-4E6A-8028-B8AC44D965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39CC2-7877-4C5E-9970-E8A5B99116E1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E1EB8-33C1-4691-A5A6-818F1EF909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5AFB8-05EA-4405-ACCA-F0A777541C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9397B-94E6-43A6-8FAF-1947D3FAF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074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B803C-4FE7-4A05-B0E6-1F470EC559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Online Bouquet &amp; Cake Order Application</a:t>
            </a:r>
          </a:p>
        </p:txBody>
      </p:sp>
    </p:spTree>
    <p:extLst>
      <p:ext uri="{BB962C8B-B14F-4D97-AF65-F5344CB8AC3E}">
        <p14:creationId xmlns:p14="http://schemas.microsoft.com/office/powerpoint/2010/main" val="57321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76D18-FD8A-4AD8-83ED-6DCF180DE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/>
              <a:t>PROBLEM STATEMENT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2366D-A9AB-4AAB-8E08-97EE09EEA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Design a system application which should help customer to view &amp; order different bouquet &amp; cakes, for different occasions like birthday, wedding anniversaries, promotions in office etc.</a:t>
            </a:r>
          </a:p>
          <a:p>
            <a:r>
              <a:rPr lang="en-IN"/>
              <a:t>To provide to simple and easy process to register and buy suitable product as mentioned above.</a:t>
            </a:r>
          </a:p>
          <a:p>
            <a:endParaRPr lang="en-IN"/>
          </a:p>
          <a:p>
            <a:r>
              <a:rPr lang="en-IN"/>
              <a:t>The customer will view, order the above-mentioned product &amp; also give feedback on delivery.</a:t>
            </a:r>
          </a:p>
        </p:txBody>
      </p:sp>
    </p:spTree>
    <p:extLst>
      <p:ext uri="{BB962C8B-B14F-4D97-AF65-F5344CB8AC3E}">
        <p14:creationId xmlns:p14="http://schemas.microsoft.com/office/powerpoint/2010/main" val="3780851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D3C1D-D513-4B5D-A8D6-B42592E0D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/>
              <a:t>FEATURES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3E3B7-E66F-4EB7-9C2F-DAC95C0CA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8856"/>
            <a:ext cx="10515600" cy="4488107"/>
          </a:xfrm>
        </p:spPr>
        <p:txBody>
          <a:bodyPr>
            <a:normAutofit/>
          </a:bodyPr>
          <a:lstStyle/>
          <a:p>
            <a:r>
              <a:rPr lang="en-IN"/>
              <a:t>This app helps user to view &amp; order the product</a:t>
            </a:r>
          </a:p>
          <a:p>
            <a:r>
              <a:rPr lang="en-IN"/>
              <a:t>It allows to add, remove the items to be ordered.</a:t>
            </a:r>
          </a:p>
          <a:p>
            <a:r>
              <a:rPr lang="en-IN"/>
              <a:t>Different users of the application have different views of application.</a:t>
            </a:r>
          </a:p>
          <a:p>
            <a:r>
              <a:rPr lang="en-IN"/>
              <a:t>New user will register &amp; then login for viewing items.</a:t>
            </a:r>
          </a:p>
          <a:p>
            <a:r>
              <a:rPr lang="en-IN"/>
              <a:t>Existing user to login and then view products, its previous orders along with payment status.</a:t>
            </a:r>
          </a:p>
          <a:p>
            <a:r>
              <a:rPr lang="en-IN"/>
              <a:t>Admin can login admin page, change the products and modify them &amp; even add some new. Admin can even view feedback of delivery person.</a:t>
            </a:r>
          </a:p>
        </p:txBody>
      </p:sp>
    </p:spTree>
    <p:extLst>
      <p:ext uri="{BB962C8B-B14F-4D97-AF65-F5344CB8AC3E}">
        <p14:creationId xmlns:p14="http://schemas.microsoft.com/office/powerpoint/2010/main" val="2438305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26B18-9739-4579-8109-35C8B23F2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/>
              <a:t>TECHNOLOGY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165B1-D926-4A8B-8815-ED17A2212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>
                <a:effectLst/>
              </a:rPr>
              <a:t>PostgreSql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/>
              <a:t>Java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/>
              <a:t>Hibernate</a:t>
            </a:r>
          </a:p>
        </p:txBody>
      </p:sp>
    </p:spTree>
    <p:extLst>
      <p:ext uri="{BB962C8B-B14F-4D97-AF65-F5344CB8AC3E}">
        <p14:creationId xmlns:p14="http://schemas.microsoft.com/office/powerpoint/2010/main" val="1325133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A9BBB-A537-42B4-A26D-93ADD520D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/>
              <a:t>MODULES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A3450-1354-4E9B-ABB4-70046A893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l" rtl="0" fontAlgn="base">
              <a:buNone/>
            </a:pPr>
            <a:r>
              <a:rPr lang="en-US" b="0" i="0" u="none" strike="noStrike">
                <a:solidFill>
                  <a:srgbClr val="000000"/>
                </a:solidFill>
                <a:effectLst/>
              </a:rPr>
              <a:t>There are few modules in this project</a:t>
            </a:r>
            <a:r>
              <a:rPr lang="en-US" b="0" i="0">
                <a:effectLst/>
              </a:rPr>
              <a:t>​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600" b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Actors</a:t>
            </a:r>
            <a:r>
              <a:rPr lang="en-US" sz="260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60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Customer, Delivery Person, Admin</a:t>
            </a:r>
            <a:endParaRPr lang="en-US" sz="2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600" b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Modules :</a:t>
            </a:r>
            <a:endParaRPr lang="en-US" sz="2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60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 &amp; order product, modify order, cancel order. ​</a:t>
            </a:r>
            <a:endParaRPr lang="en-US" sz="2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60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 status of order</a:t>
            </a:r>
            <a:endParaRPr lang="en-US" sz="2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60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Payment</a:t>
            </a:r>
            <a:endParaRPr lang="en-US" sz="2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Delivery person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60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endParaRPr lang="en-US" sz="2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260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2250"/>
              </a:spcAft>
            </a:pPr>
            <a:r>
              <a:rPr lang="en-US" sz="26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ADMIN:</a:t>
            </a:r>
            <a:r>
              <a:rPr lang="en-US" sz="260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 It takes care of all the web-based activities and only provide access to the users who are registered already and for rest, they need to register first.</a:t>
            </a:r>
            <a:endParaRPr lang="en-US" sz="2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2250"/>
              </a:spcAft>
            </a:pPr>
            <a:r>
              <a:rPr lang="en-US" sz="26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DELIVERY PERSON:</a:t>
            </a:r>
            <a:r>
              <a:rPr lang="en-US" sz="260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 This module provides the user with the </a:t>
            </a:r>
            <a:r>
              <a:rPr lang="en-US" sz="260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changing order status to “Delivered”</a:t>
            </a:r>
            <a:r>
              <a:rPr lang="en-US" sz="260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.</a:t>
            </a:r>
            <a:endParaRPr lang="en-US" sz="2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2250"/>
              </a:spcAft>
            </a:pPr>
            <a:r>
              <a:rPr lang="en-US" sz="26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CUSTOMER:</a:t>
            </a:r>
            <a:r>
              <a:rPr lang="en-US" sz="260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 This module is based on the user. This is the main source for working of this system and how the customer act as a source of revenue for the company and how user can get all the details and products can be fetched in this module.</a:t>
            </a:r>
            <a:endParaRPr lang="en-US" sz="2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810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69A30-D31F-455C-A5BB-1DFA02ED7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IN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91237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2414b3c-416c-455c-a7c1-a79d3600f375" xsi:nil="true"/>
    <KammariKeerthana_46299463 xmlns="656ec7f3-3fe1-4cd0-8aa5-4f07835c0c44" xsi:nil="true"/>
    <lcf76f155ced4ddcb4097134ff3c332f xmlns="656ec7f3-3fe1-4cd0-8aa5-4f07835c0c44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B46874B2B92D4B826369FF7E16341C" ma:contentTypeVersion="14" ma:contentTypeDescription="Create a new document." ma:contentTypeScope="" ma:versionID="438dd135106a09a93e4e2b49c5b9bc30">
  <xsd:schema xmlns:xsd="http://www.w3.org/2001/XMLSchema" xmlns:xs="http://www.w3.org/2001/XMLSchema" xmlns:p="http://schemas.microsoft.com/office/2006/metadata/properties" xmlns:ns2="656ec7f3-3fe1-4cd0-8aa5-4f07835c0c44" xmlns:ns3="52414b3c-416c-455c-a7c1-a79d3600f375" targetNamespace="http://schemas.microsoft.com/office/2006/metadata/properties" ma:root="true" ma:fieldsID="e199fab2b249cd7572e8a5a8b880d443" ns2:_="" ns3:_="">
    <xsd:import namespace="656ec7f3-3fe1-4cd0-8aa5-4f07835c0c44"/>
    <xsd:import namespace="52414b3c-416c-455c-a7c1-a79d3600f3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KammariKeerthana_46299463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6ec7f3-3fe1-4cd0-8aa5-4f07835c0c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3623ea3-be23-4189-a25b-bcadb097ef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KammariKeerthana_46299463" ma:index="20" nillable="true" ma:displayName="." ma:format="Dropdown" ma:internalName="KammariKeerthana_46299463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414b3c-416c-455c-a7c1-a79d3600f37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556be0b1-804d-4ee3-b531-1f2f351bdf66}" ma:internalName="TaxCatchAll" ma:showField="CatchAllData" ma:web="52414b3c-416c-455c-a7c1-a79d3600f37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C2390AF-99A0-47F2-9411-CF5A35A03C17}">
  <ds:schemaRefs>
    <ds:schemaRef ds:uri="52414b3c-416c-455c-a7c1-a79d3600f375"/>
    <ds:schemaRef ds:uri="656ec7f3-3fe1-4cd0-8aa5-4f07835c0c44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0E391D0-09CE-4D61-B9D4-5D150D2CBB39}">
  <ds:schemaRefs>
    <ds:schemaRef ds:uri="52414b3c-416c-455c-a7c1-a79d3600f375"/>
    <ds:schemaRef ds:uri="656ec7f3-3fe1-4cd0-8aa5-4f07835c0c4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03EA66C-E114-45E5-A4C0-351842D289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Online Bouquet &amp; Cake Order Application</vt:lpstr>
      <vt:lpstr>PROBLEM STATEMENT </vt:lpstr>
      <vt:lpstr>FEATURES </vt:lpstr>
      <vt:lpstr>TECHNOLOGY USED</vt:lpstr>
      <vt:lpstr>MODULES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Term Insurance</dc:title>
  <dc:creator>Ishu kumar</dc:creator>
  <cp:revision>1</cp:revision>
  <dcterms:created xsi:type="dcterms:W3CDTF">2020-10-06T04:20:37Z</dcterms:created>
  <dcterms:modified xsi:type="dcterms:W3CDTF">2023-02-13T11:37:03Z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0x010100E7B46874B2B92D4B826369FF7E16341C</vt:lpwstr>
  </property>
  <property fmtid="{D5CDD505-2E9C-101B-9397-08002B2CF9AE}" pid="3" name="MediaServiceImageTags">
    <vt:lpwstr/>
  </property>
</Properties>
</file>