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ACFE-70BB-4222-93FA-F6B4D891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5EC9B-D16A-4FAF-97AB-C38A84A14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2CD4-FA37-4D35-9952-836B9480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31AB-0C9C-49DF-83BA-7847F85F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FC52-70A8-426B-AA1D-FDA5B52F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CC8D-B248-45A8-A9D5-107A97CF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0BD05-0DF9-4CB6-9942-63A51D51E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ED05-B996-40EF-9D88-3339AE7C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AA7C-C087-4D86-9F37-0BC22543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201A-4038-4B94-B2A1-302A9CF4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1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5FC3E-49CE-4D41-9405-B651B71B9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EA88A-485C-4632-A388-D0B307834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F5C86-80AC-431D-BD38-986FB8D2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87AB0-E678-49B6-8616-CF1E2748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A0A81-416B-4F54-A56B-FACF651C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7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714D-8C49-4E8D-821D-E29933AD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8716-7C1A-4605-9A69-18354555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A60D0-6105-4554-8B2D-5F2C194F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B55B-8621-452C-9A82-5ADDE804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8100-5ADD-415D-A816-7C96E2D1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3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788F-EC2E-4CB8-8352-5F11FBA9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4C530-F9BE-4DDD-BD8E-69987BC53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8B6B7-E932-4AD8-A945-0863362C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9D068-76D0-4B2E-9FAC-B4260401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92D9B-F3EA-4CF3-94BA-6A450352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5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4208-2DB9-49BB-89BD-9E415E1E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CB99-0501-4CE5-899D-4439078B0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90C9F-4AF6-44B7-B343-AF88783D1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C2142-C066-465B-BF69-AE74C35B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D64B9-6CC8-4BF8-9994-04578068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8DF19-4133-4C32-A875-8427BB4F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3A20-FC6D-40B3-B83B-CDEE109C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FB7D-F26C-4838-986F-20327A12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479DC-F6F8-49FA-BE68-13D6E08E3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54E9E-330D-45B2-86D8-E9F9946FF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7E43C-CEB1-4F90-84E4-1400B7B7B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EDDF2-14F5-45AB-8B9F-39CB9D45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CE343-F593-459A-AE6D-A1150CA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5830B-FE06-4294-AEA1-A86C82C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BC2C-F3D3-41E9-9E7D-D81C9451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752EF-E239-494D-8DC1-3B29239C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D972C-0E94-426E-8802-324C36B3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CF8AE-BC57-4501-9E13-2AE55946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132D0-F7DE-4223-A675-11708738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0D61E-9E6B-475C-A405-24D14035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9EBFC-DC0E-4AE1-9F77-46906C1B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4BF9-176E-428E-9E6B-5BDB16DA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BD8A-7E77-4C5B-ADB3-01326C4E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7F00B-CE0B-477E-87E8-864858D25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4C7A5-CF12-43FC-9FDA-DB1DA63C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0CED7-AE42-43EC-BBAC-9B2E29D1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4BE15-6652-4A1F-B970-DB26D829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3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032E-5153-4CCF-B0F1-D5067F2F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81CFC-4438-41B8-9536-604D13D86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71AB-AC57-456A-B620-0BA69970F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CC60-EFD5-43AA-8AFF-6C5FF9E6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6D2F3-CA09-4367-881C-5D4C6974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D9283-E0A0-4256-969F-44F25CB3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2DB4F-7490-41A6-905D-1A2D55B5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5772-B2F3-4D3E-BE22-9E13EABE0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925DD-6D22-423C-9E18-DFBF2F398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73B26-8FAA-4FC0-9373-6AA59AA0672C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04EB-91AB-47F1-BC31-907D05C0F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DFE93-DF1C-4687-A1E3-E23F7CC3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7D77F-E766-420A-AC60-2B150AE69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D31D-1D10-48D1-86E2-254181739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1.I have created by </a:t>
            </a:r>
            <a:r>
              <a:rPr lang="en-US" dirty="0" err="1"/>
              <a:t>github</a:t>
            </a:r>
            <a:r>
              <a:rPr lang="en-US" dirty="0"/>
              <a:t> account</a:t>
            </a:r>
            <a:br>
              <a:rPr lang="en-US" dirty="0"/>
            </a:br>
            <a:r>
              <a:rPr lang="en-US" dirty="0"/>
              <a:t>2.And installed git and git bash.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BC274-E11E-4BDF-80E2-61911F2DF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EB8B-2C87-490A-97D3-394F7830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CAAC7-5B18-45BB-83AC-FE328CBF1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" b="2993"/>
          <a:stretch/>
        </p:blipFill>
        <p:spPr>
          <a:xfrm>
            <a:off x="2540000" y="1588655"/>
            <a:ext cx="6650182" cy="4516582"/>
          </a:xfrm>
        </p:spPr>
      </p:pic>
    </p:spTree>
    <p:extLst>
      <p:ext uri="{BB962C8B-B14F-4D97-AF65-F5344CB8AC3E}">
        <p14:creationId xmlns:p14="http://schemas.microsoft.com/office/powerpoint/2010/main" val="62497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BA75-AEE8-4594-8538-0D17EA81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06354-4085-4E7E-A4DB-F3312978C9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Creating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15310-B5FF-43DA-A5BE-7CCF9E5B66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22C0D-DB6F-4147-B28B-C626536E1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4" b="2271"/>
          <a:stretch/>
        </p:blipFill>
        <p:spPr>
          <a:xfrm>
            <a:off x="0" y="2678545"/>
            <a:ext cx="5846618" cy="3814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8A012F-1F23-45A2-91AD-7258FBFF8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0" b="2365"/>
          <a:stretch/>
        </p:blipFill>
        <p:spPr>
          <a:xfrm>
            <a:off x="6345380" y="2743199"/>
            <a:ext cx="5846619" cy="36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1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B3ED-4884-41EF-819B-FBA7034E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D71B7-80F9-43BA-96B6-4307A63EE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" b="2922"/>
          <a:stretch/>
        </p:blipFill>
        <p:spPr>
          <a:xfrm>
            <a:off x="2228144" y="2022764"/>
            <a:ext cx="7735712" cy="4027054"/>
          </a:xfrm>
        </p:spPr>
      </p:pic>
    </p:spTree>
    <p:extLst>
      <p:ext uri="{BB962C8B-B14F-4D97-AF65-F5344CB8AC3E}">
        <p14:creationId xmlns:p14="http://schemas.microsoft.com/office/powerpoint/2010/main" val="65870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9F7E-D3D4-4745-9F8A-0AC828E4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1A324-E207-4AD9-9FE0-A9CE5D24A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55" y="1533236"/>
            <a:ext cx="8476801" cy="4886037"/>
          </a:xfrm>
        </p:spPr>
      </p:pic>
    </p:spTree>
    <p:extLst>
      <p:ext uri="{BB962C8B-B14F-4D97-AF65-F5344CB8AC3E}">
        <p14:creationId xmlns:p14="http://schemas.microsoft.com/office/powerpoint/2010/main" val="421642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7C4B-69FD-4D21-ADCE-534BE1A8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commit command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5F85A-77C9-4F65-AD98-0547388A8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10"/>
          <a:stretch/>
        </p:blipFill>
        <p:spPr>
          <a:xfrm>
            <a:off x="1840217" y="1690688"/>
            <a:ext cx="8402910" cy="4654694"/>
          </a:xfrm>
        </p:spPr>
      </p:pic>
    </p:spTree>
    <p:extLst>
      <p:ext uri="{BB962C8B-B14F-4D97-AF65-F5344CB8AC3E}">
        <p14:creationId xmlns:p14="http://schemas.microsoft.com/office/powerpoint/2010/main" val="179187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6ABF-53CE-41FD-B5E4-37E0CECD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command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6BC81-0550-47FD-94E2-0902F934E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0" t="71579" r="1" b="3243"/>
          <a:stretch/>
        </p:blipFill>
        <p:spPr>
          <a:xfrm>
            <a:off x="838200" y="1690688"/>
            <a:ext cx="10236200" cy="4904076"/>
          </a:xfrm>
        </p:spPr>
      </p:pic>
    </p:spTree>
    <p:extLst>
      <p:ext uri="{BB962C8B-B14F-4D97-AF65-F5344CB8AC3E}">
        <p14:creationId xmlns:p14="http://schemas.microsoft.com/office/powerpoint/2010/main" val="123049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8221-B751-42BF-9665-8F38A82B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made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DBBDE-3DED-44DF-9EB0-A1DA7BDF9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8" b="4196"/>
          <a:stretch/>
        </p:blipFill>
        <p:spPr>
          <a:xfrm>
            <a:off x="1283855" y="1690689"/>
            <a:ext cx="8680001" cy="4691638"/>
          </a:xfrm>
        </p:spPr>
      </p:pic>
    </p:spTree>
    <p:extLst>
      <p:ext uri="{BB962C8B-B14F-4D97-AF65-F5344CB8AC3E}">
        <p14:creationId xmlns:p14="http://schemas.microsoft.com/office/powerpoint/2010/main" val="389875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1.I have created by github account 2.And installed git and git bash.</vt:lpstr>
      <vt:lpstr>3.Repository</vt:lpstr>
      <vt:lpstr>Creation of repository</vt:lpstr>
      <vt:lpstr>url</vt:lpstr>
      <vt:lpstr>Config commands</vt:lpstr>
      <vt:lpstr>Add and commit command</vt:lpstr>
      <vt:lpstr>Push command</vt:lpstr>
      <vt:lpstr>Changes made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1.I have created by github account 2.And installed git and git bash.</dc:title>
  <dc:creator> </dc:creator>
  <cp:lastModifiedBy> </cp:lastModifiedBy>
  <cp:revision>4</cp:revision>
  <dcterms:created xsi:type="dcterms:W3CDTF">2020-01-26T12:31:04Z</dcterms:created>
  <dcterms:modified xsi:type="dcterms:W3CDTF">2020-01-26T13:18:14Z</dcterms:modified>
</cp:coreProperties>
</file>