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60" r:id="rId2"/>
    <p:sldId id="256" r:id="rId3"/>
    <p:sldId id="265" r:id="rId4"/>
    <p:sldId id="266" r:id="rId5"/>
    <p:sldId id="267" r:id="rId6"/>
    <p:sldId id="268" r:id="rId7"/>
    <p:sldId id="27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14" autoAdjust="0"/>
    <p:restoredTop sz="94660"/>
  </p:normalViewPr>
  <p:slideViewPr>
    <p:cSldViewPr snapToGrid="0">
      <p:cViewPr varScale="1">
        <p:scale>
          <a:sx n="66" d="100"/>
          <a:sy n="66" d="100"/>
        </p:scale>
        <p:origin x="74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1BE624-D2F4-45D7-8CC4-7DD134CA1742}" type="datetimeFigureOut">
              <a:rPr lang="en-US" smtClean="0"/>
              <a:t>11/28/2019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78AB59-664C-4CC3-8D44-6BA94A0C05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015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08783" y="8857094"/>
            <a:ext cx="457992" cy="107722"/>
          </a:xfrm>
          <a:prstGeom prst="rect">
            <a:avLst/>
          </a:prstGeom>
        </p:spPr>
        <p:txBody>
          <a:bodyPr/>
          <a:lstStyle/>
          <a:p>
            <a:fld id="{287E92EA-A48B-4493-B05B-7F0FA780D791}" type="datetime1">
              <a:rPr lang="en-US" sz="700" smtClean="0">
                <a:solidFill>
                  <a:schemeClr val="bg2"/>
                </a:solidFill>
              </a:rPr>
              <a:t>11/28/2019</a:t>
            </a:fld>
            <a:endParaRPr lang="en-US" sz="700" dirty="0">
              <a:solidFill>
                <a:schemeClr val="bg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99320" y="8855392"/>
            <a:ext cx="2113755" cy="107722"/>
          </a:xfrm>
          <a:prstGeom prst="rect">
            <a:avLst/>
          </a:prstGeom>
        </p:spPr>
        <p:txBody>
          <a:bodyPr/>
          <a:lstStyle/>
          <a:p>
            <a:endParaRPr lang="en-US" sz="700" dirty="0">
              <a:solidFill>
                <a:schemeClr val="bg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67484" y="8855392"/>
            <a:ext cx="227012" cy="107722"/>
          </a:xfrm>
          <a:prstGeom prst="rect">
            <a:avLst/>
          </a:prstGeom>
        </p:spPr>
        <p:txBody>
          <a:bodyPr/>
          <a:lstStyle/>
          <a:p>
            <a:fld id="{2FDC03B3-C813-4740-AC54-1DFF1500E310}" type="slidenum">
              <a:rPr lang="en-US" sz="700" smtClean="0">
                <a:solidFill>
                  <a:schemeClr val="bg2"/>
                </a:solidFill>
              </a:rPr>
              <a:pPr/>
              <a:t>1</a:t>
            </a:fld>
            <a:r>
              <a:rPr lang="en-US" sz="700" dirty="0">
                <a:solidFill>
                  <a:schemeClr val="bg2"/>
                </a:solidFill>
              </a:rPr>
              <a:t> |</a:t>
            </a:r>
          </a:p>
        </p:txBody>
      </p:sp>
    </p:spTree>
    <p:extLst>
      <p:ext uri="{BB962C8B-B14F-4D97-AF65-F5344CB8AC3E}">
        <p14:creationId xmlns:p14="http://schemas.microsoft.com/office/powerpoint/2010/main" val="33883473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C0E8E-8B36-4577-B8F5-B2681ADDA9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6E01D0-82FF-4D57-8E78-46313F1FA2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0575FD-27DA-406A-8604-9DAE1DAE8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BE315-CDBD-41EC-B711-7C77CB9E144A}" type="datetimeFigureOut">
              <a:rPr lang="en-US" smtClean="0"/>
              <a:t>11/28/2019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34317-C619-46AB-BAB1-4E9E6314B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80D513-ABEC-41A5-992B-BEFE15885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B3A39-79EF-475F-B2EB-40DF4C076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465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4B35B-2570-4F10-AC9E-06DCAF512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108D21-567D-4C7C-A4F4-A6AB76CF3E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52623A-DCAF-43C6-B182-295DDCFD5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BE315-CDBD-41EC-B711-7C77CB9E144A}" type="datetimeFigureOut">
              <a:rPr lang="en-US" smtClean="0"/>
              <a:t>11/28/2019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97A86B-4562-40D4-96D7-CD5C2E6FF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17A7B-D9AF-470C-BEA4-A35EAE314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B3A39-79EF-475F-B2EB-40DF4C076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250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93E4F5-B91E-4E36-820C-274D658A3E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DAFD02-A7A9-48C1-8915-30B21611A7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1E3177-3079-4E57-961F-CA9B52000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BE315-CDBD-41EC-B711-7C77CB9E144A}" type="datetimeFigureOut">
              <a:rPr lang="en-US" smtClean="0"/>
              <a:t>11/28/2019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C04598-B326-4F31-8FA0-CDE03368C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2E4E4B-F303-498C-A9A6-62C5F4441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B3A39-79EF-475F-B2EB-40DF4C076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4854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 userDrawn="1"/>
        </p:nvSpPr>
        <p:spPr bwMode="gray">
          <a:xfrm>
            <a:off x="2" y="2"/>
            <a:ext cx="3059909" cy="681227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 kern="0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3442906" y="2470904"/>
            <a:ext cx="8369583" cy="1470025"/>
          </a:xfrm>
        </p:spPr>
        <p:txBody>
          <a:bodyPr wrap="square" lIns="91440" tIns="45720" rIns="0" bIns="45720">
            <a:noAutofit/>
          </a:bodyPr>
          <a:lstStyle>
            <a:lvl1pPr algn="l">
              <a:lnSpc>
                <a:spcPct val="95000"/>
              </a:lnSpc>
              <a:defRPr sz="4000" b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/>
          </p:nvPr>
        </p:nvSpPr>
        <p:spPr bwMode="gray">
          <a:xfrm>
            <a:off x="3442906" y="3988553"/>
            <a:ext cx="8369583" cy="2009781"/>
          </a:xfrm>
        </p:spPr>
        <p:txBody>
          <a:bodyPr wrap="square" lIns="91440" tIns="45720" rIns="0" bIns="45720">
            <a:noAutofit/>
          </a:bodyPr>
          <a:lstStyle>
            <a:lvl1pPr marL="0" indent="0">
              <a:lnSpc>
                <a:spcPct val="85000"/>
              </a:lnSpc>
              <a:spcAft>
                <a:spcPts val="1600"/>
              </a:spcAft>
              <a:buFont typeface="Arial" panose="020B0604020202020204" pitchFamily="34" charset="0"/>
              <a:buChar char="​"/>
              <a:defRPr sz="2400" b="0">
                <a:solidFill>
                  <a:schemeClr val="accent1"/>
                </a:solidFill>
              </a:defRPr>
            </a:lvl1pPr>
            <a:lvl2pPr marL="0" indent="0">
              <a:lnSpc>
                <a:spcPct val="85000"/>
              </a:lnSpc>
              <a:buFont typeface="Arial" panose="020B0604020202020204" pitchFamily="34" charset="0"/>
              <a:buChar char="​"/>
              <a:defRPr sz="1600" b="0">
                <a:solidFill>
                  <a:schemeClr val="tx1"/>
                </a:solidFill>
              </a:defRPr>
            </a:lvl2pPr>
            <a:lvl3pPr marL="0" indent="0">
              <a:lnSpc>
                <a:spcPct val="85000"/>
              </a:lnSpc>
              <a:buFont typeface="Arial" panose="020B0604020202020204" pitchFamily="34" charset="0"/>
              <a:buChar char="​"/>
              <a:defRPr sz="1600" b="0">
                <a:solidFill>
                  <a:schemeClr val="bg2"/>
                </a:solidFill>
              </a:defRPr>
            </a:lvl3pPr>
            <a:lvl4pPr marL="0" indent="0">
              <a:lnSpc>
                <a:spcPct val="85000"/>
              </a:lnSpc>
              <a:buFont typeface="Arial" panose="020B0604020202020204" pitchFamily="34" charset="0"/>
              <a:buChar char="​"/>
              <a:defRPr sz="1600" b="0">
                <a:solidFill>
                  <a:schemeClr val="bg2"/>
                </a:solidFill>
              </a:defRPr>
            </a:lvl4pPr>
            <a:lvl5pPr marL="0" indent="0">
              <a:lnSpc>
                <a:spcPct val="85000"/>
              </a:lnSpc>
              <a:buFont typeface="Arial" panose="020B0604020202020204" pitchFamily="34" charset="0"/>
              <a:buChar char="​"/>
              <a:defRPr sz="1600" b="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6" name="Rectangle 65"/>
          <p:cNvSpPr/>
          <p:nvPr userDrawn="1"/>
        </p:nvSpPr>
        <p:spPr bwMode="gray">
          <a:xfrm>
            <a:off x="2999477" y="1"/>
            <a:ext cx="12192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27" name="NetApp Logo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3235" y="2561443"/>
            <a:ext cx="2173444" cy="1840364"/>
          </a:xfrm>
          <a:prstGeom prst="rect">
            <a:avLst/>
          </a:prstGeom>
        </p:spPr>
      </p:pic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85029" y="6480987"/>
            <a:ext cx="6550891" cy="240489"/>
          </a:xfrm>
          <a:prstGeom prst="rect">
            <a:avLst/>
          </a:prstGeom>
        </p:spPr>
        <p:txBody>
          <a:bodyPr vert="horz" wrap="square" lIns="91440" tIns="45720" rIns="91440" bIns="45720" rtlCol="0" anchor="b">
            <a:noAutofit/>
          </a:bodyPr>
          <a:lstStyle>
            <a:lvl1pPr>
              <a:defRPr lang="en-US" sz="700" smtClean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© 2015 </a:t>
            </a:r>
            <a:r>
              <a:rPr lang="en-US" dirty="0" err="1"/>
              <a:t>NetApp</a:t>
            </a:r>
            <a:r>
              <a:rPr lang="en-US" dirty="0"/>
              <a:t>, Inc. All rights reserved. </a:t>
            </a:r>
            <a:r>
              <a:rPr lang="en-US" dirty="0" err="1"/>
              <a:t>NetApp</a:t>
            </a:r>
            <a:r>
              <a:rPr lang="en-US" dirty="0"/>
              <a:t> Confidential – Limited Use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442906" y="6460667"/>
            <a:ext cx="630177" cy="260809"/>
          </a:xfrm>
          <a:prstGeom prst="rect">
            <a:avLst/>
          </a:prstGeom>
        </p:spPr>
        <p:txBody>
          <a:bodyPr vert="horz" wrap="square" lIns="91440" tIns="45720" rIns="91440" bIns="45720" rtlCol="0" anchor="b">
            <a:noAutofit/>
          </a:bodyPr>
          <a:lstStyle>
            <a:lvl1pPr>
              <a:defRPr lang="en-US" sz="1000" b="1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071A5F3-A4FF-4CEE-8215-C08835B585C1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0" y="1"/>
            <a:ext cx="12192000" cy="6863861"/>
            <a:chOff x="0" y="0"/>
            <a:chExt cx="9144000" cy="6863861"/>
          </a:xfrm>
        </p:grpSpPr>
        <p:sp>
          <p:nvSpPr>
            <p:cNvPr id="12" name="Rectangle 11"/>
            <p:cNvSpPr/>
            <p:nvPr userDrawn="1"/>
          </p:nvSpPr>
          <p:spPr bwMode="gray">
            <a:xfrm>
              <a:off x="9052560" y="0"/>
              <a:ext cx="9144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3" name="Rectangle 12"/>
            <p:cNvSpPr/>
            <p:nvPr userDrawn="1"/>
          </p:nvSpPr>
          <p:spPr bwMode="gray">
            <a:xfrm rot="5400000">
              <a:off x="4526280" y="-4526279"/>
              <a:ext cx="91440" cy="9144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4" name="Rectangle 13"/>
            <p:cNvSpPr/>
            <p:nvPr userDrawn="1"/>
          </p:nvSpPr>
          <p:spPr bwMode="gray">
            <a:xfrm rot="5400000">
              <a:off x="4526280" y="2246141"/>
              <a:ext cx="91440" cy="9144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5" name="Rectangle 14"/>
            <p:cNvSpPr/>
            <p:nvPr userDrawn="1"/>
          </p:nvSpPr>
          <p:spPr bwMode="gray">
            <a:xfrm>
              <a:off x="0" y="0"/>
              <a:ext cx="9144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452047514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6B3FD-9904-4CD5-8911-6C60501D6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76F72B-1BDD-4399-A30A-0D8DB25DF7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963A13-BBC7-4F46-ABEE-02EE60FF7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BE315-CDBD-41EC-B711-7C77CB9E144A}" type="datetimeFigureOut">
              <a:rPr lang="en-US" smtClean="0"/>
              <a:t>11/28/2019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079938-8A12-4AAB-A935-C74CA46BF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A7AFAD-7147-4372-8C91-DD4FC4087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B3A39-79EF-475F-B2EB-40DF4C076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363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58A39-1506-4505-83E6-E2F215D66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B49ED6-14FA-4113-AA7A-D437B68CFF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1B5B03-4B98-4F67-8D47-5BB2DE823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BE315-CDBD-41EC-B711-7C77CB9E144A}" type="datetimeFigureOut">
              <a:rPr lang="en-US" smtClean="0"/>
              <a:t>11/28/2019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5FB016-EFA8-4135-B19D-626952BAD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EC94CA-0C8E-4B20-AE78-C8CED9044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B3A39-79EF-475F-B2EB-40DF4C076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076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092DC-2C28-4A93-B7DF-14D056E62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7ED0B2-E07E-4320-9616-49EE166718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EBCA46-7D51-4F44-AD70-26AF92F0F1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F14ECD-DED9-48EE-8E9A-CC34746C0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BE315-CDBD-41EC-B711-7C77CB9E144A}" type="datetimeFigureOut">
              <a:rPr lang="en-US" smtClean="0"/>
              <a:t>11/28/2019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B2390F-8BC4-4345-A8CF-21CEAB860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DDAAFA-C49B-4776-824E-72CC8AFA8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B3A39-79EF-475F-B2EB-40DF4C076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059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6A57F-7E29-42D7-91B2-F771FE827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7193E1-3064-486E-A899-0E42187191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0FEDF3-E1E2-465F-9991-2C7073FFDB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BEEEC2-7B14-48B7-980F-F88ACEE74B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CA047F-9D5B-467D-A76D-F87549F56A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E6F4E4-F8A7-41E8-94A1-0CC64A7C3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BE315-CDBD-41EC-B711-7C77CB9E144A}" type="datetimeFigureOut">
              <a:rPr lang="en-US" smtClean="0"/>
              <a:t>11/28/2019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4A8782-946F-4774-A604-69A20934E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A46C9E-8317-467E-A5C1-8E79BD520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B3A39-79EF-475F-B2EB-40DF4C076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126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8CF4F-ED67-45FE-B94E-B7149556D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58CFA4-0554-4DEA-9B27-53282F79F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BE315-CDBD-41EC-B711-7C77CB9E144A}" type="datetimeFigureOut">
              <a:rPr lang="en-US" smtClean="0"/>
              <a:t>11/28/2019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2DA916-474F-4ABB-89E2-BC7EBC43F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9FCC3A-2815-49AE-9F36-47A623583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B3A39-79EF-475F-B2EB-40DF4C076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872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451AB7-C702-473F-882A-38B069510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BE315-CDBD-41EC-B711-7C77CB9E144A}" type="datetimeFigureOut">
              <a:rPr lang="en-US" smtClean="0"/>
              <a:t>11/28/2019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38E9EA-9A2C-472C-8E26-63E87B317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701C2E-A210-4DE1-89A3-436A78468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B3A39-79EF-475F-B2EB-40DF4C076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61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1714C-3D68-4B2C-A1B6-3E868EFAE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07675A-981C-4203-BBCE-C86CC0AA93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60413E-A8ED-4246-9285-5E69A667E7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67A33E-1652-4410-98C2-FD2234D7C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BE315-CDBD-41EC-B711-7C77CB9E144A}" type="datetimeFigureOut">
              <a:rPr lang="en-US" smtClean="0"/>
              <a:t>11/28/2019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84F9B8-DDC7-45E4-B30E-F957E2089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B593F7-688E-4042-89B7-7C299D7ED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B3A39-79EF-475F-B2EB-40DF4C076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748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A34EA-A889-4FCB-8E67-39B33B547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E2B70F-BC41-4FEB-8F96-9A448183CE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643C5D-5972-49D9-AA33-88B7C43BC6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54B01B-77B5-4DC1-B8A4-4CFA6C115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BE315-CDBD-41EC-B711-7C77CB9E144A}" type="datetimeFigureOut">
              <a:rPr lang="en-US" smtClean="0"/>
              <a:t>11/28/2019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12746A-BE1A-4EC6-8846-BCAB87DFF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335F96-CA19-4D27-BB94-910CE43FB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B3A39-79EF-475F-B2EB-40DF4C076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831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3B47F1-F0B2-45CD-A0EC-C6BDA28F4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994DF1-4AAE-44B2-8A48-F7E2EFC4A3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9D48BA-9203-403B-B397-B9C7EA4C7C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BE315-CDBD-41EC-B711-7C77CB9E144A}" type="datetimeFigureOut">
              <a:rPr lang="en-US" smtClean="0"/>
              <a:t>11/28/2019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73CA01-C5AA-434F-94AE-0C67AAD2D9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FAE620-7AA4-44B0-9225-010BEBECB5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CB3A39-79EF-475F-B2EB-40DF4C076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930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746628" y="1783959"/>
            <a:ext cx="4645250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6000"/>
              <a:t>PerfoTron</a:t>
            </a:r>
            <a:br>
              <a:rPr lang="en-US" sz="6000"/>
            </a:br>
            <a:endParaRPr lang="en-US" sz="600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6746627" y="4750893"/>
            <a:ext cx="4645250" cy="1147863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Aft>
                <a:spcPts val="200"/>
              </a:spcAft>
              <a:buNone/>
            </a:pPr>
            <a:r>
              <a:rPr lang="en-US" sz="2000" dirty="0">
                <a:solidFill>
                  <a:schemeClr val="tx1"/>
                </a:solidFill>
              </a:rPr>
              <a:t>Badri Prasad Patra                              </a:t>
            </a: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B0F4E97-5444-40B1-BE0B-FCBB9A0A900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722" r="13196" b="-2"/>
          <a:stretch/>
        </p:blipFill>
        <p:spPr>
          <a:xfrm>
            <a:off x="20" y="10"/>
            <a:ext cx="6024134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1912882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A3B126-9D06-4070-BFE5-D7F07B93CE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5320" y="365125"/>
            <a:ext cx="9013052" cy="162331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Agenda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926A6920-08DF-4683-8253-1043BD77EE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5320" y="2644518"/>
            <a:ext cx="9013052" cy="3327251"/>
          </a:xfrm>
        </p:spPr>
        <p:txBody>
          <a:bodyPr vert="horz" lIns="91440" tIns="45720" rIns="91440" bIns="45720" rtlCol="0">
            <a:normAutofit/>
          </a:bodyPr>
          <a:lstStyle/>
          <a:p>
            <a:pPr marL="342900" indent="-228600" algn="l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Vision , Solution, Mission</a:t>
            </a:r>
          </a:p>
          <a:p>
            <a:pPr marL="342900" indent="-228600" algn="l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PerfoTron set up and usage diagrams</a:t>
            </a:r>
          </a:p>
          <a:p>
            <a:pPr marL="342900" indent="-228600" algn="l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Recorded Demo</a:t>
            </a:r>
          </a:p>
          <a:p>
            <a:pPr marL="342900" indent="-228600" algn="l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21797785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A3B126-9D06-4070-BFE5-D7F07B93CE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5320" y="365125"/>
            <a:ext cx="9013052" cy="162331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Vison -&gt; Solution -&gt; Mission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926A6920-08DF-4683-8253-1043BD77EE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3404" y="2759593"/>
            <a:ext cx="9013052" cy="3327251"/>
          </a:xfrm>
        </p:spPr>
        <p:txBody>
          <a:bodyPr vert="horz" lIns="91440" tIns="45720" rIns="91440" bIns="45720" rtlCol="0">
            <a:normAutofit/>
          </a:bodyPr>
          <a:lstStyle/>
          <a:p>
            <a:pPr marL="342900" indent="-228600" algn="l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228600" algn="l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dirty="0"/>
              <a:t>Increase Adoption of Load and Performance Testing (Vision)</a:t>
            </a:r>
          </a:p>
          <a:p>
            <a:pPr marL="342900" indent="-228600" algn="l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228600" algn="l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dirty="0"/>
              <a:t>PerfoTron (Solution)</a:t>
            </a:r>
          </a:p>
          <a:p>
            <a:pPr marL="342900" indent="-228600" algn="l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228600" algn="l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dirty="0"/>
              <a:t>Build an open source Load Testing Platform (Mission)</a:t>
            </a:r>
          </a:p>
          <a:p>
            <a:pPr marL="342900" indent="-228600" algn="l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228600" algn="l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228600" algn="l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228600" algn="l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48035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0711D4AF-A5CA-4491-ABF1-3856E8767C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2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7172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38175E55-45D2-48E6-A9FA-08523392A0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1338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A3B126-9D06-4070-BFE5-D7F07B93CE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5320" y="365125"/>
            <a:ext cx="9013052" cy="162331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Supported Environments</a:t>
            </a:r>
            <a:endParaRPr lang="en-US" sz="4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926A6920-08DF-4683-8253-1043BD77EE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5320" y="2644518"/>
            <a:ext cx="9013052" cy="3327251"/>
          </a:xfrm>
        </p:spPr>
        <p:txBody>
          <a:bodyPr vert="horz" lIns="91440" tIns="45720" rIns="91440" bIns="45720" rtlCol="0">
            <a:normAutofit/>
          </a:bodyPr>
          <a:lstStyle/>
          <a:p>
            <a:pPr marL="342900" indent="-228600" algn="l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On Premises </a:t>
            </a:r>
          </a:p>
          <a:p>
            <a:pPr marL="342900" indent="-228600" algn="l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Google Cloud</a:t>
            </a:r>
          </a:p>
          <a:p>
            <a:pPr marL="342900" indent="-228600" algn="l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AWS</a:t>
            </a:r>
          </a:p>
          <a:p>
            <a:pPr marL="342900" indent="-228600" algn="l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Azure</a:t>
            </a:r>
          </a:p>
        </p:txBody>
      </p:sp>
    </p:spTree>
    <p:extLst>
      <p:ext uri="{BB962C8B-B14F-4D97-AF65-F5344CB8AC3E}">
        <p14:creationId xmlns:p14="http://schemas.microsoft.com/office/powerpoint/2010/main" val="20796209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A3B126-9D06-4070-BFE5-D7F07B93CE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5320" y="365125"/>
            <a:ext cx="9013052" cy="162331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Q&amp;A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926A6920-08DF-4683-8253-1043BD77EE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5320" y="2644518"/>
            <a:ext cx="9013052" cy="3327251"/>
          </a:xfrm>
        </p:spPr>
        <p:txBody>
          <a:bodyPr vert="horz" lIns="91440" tIns="45720" rIns="91440" bIns="45720" rtlCol="0">
            <a:normAutofit/>
          </a:bodyPr>
          <a:lstStyle/>
          <a:p>
            <a:pPr marL="342900" indent="-228600" algn="l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44955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65</Words>
  <Application>Microsoft Office PowerPoint</Application>
  <PresentationFormat>Widescreen</PresentationFormat>
  <Paragraphs>24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PerfoTron </vt:lpstr>
      <vt:lpstr>Agenda</vt:lpstr>
      <vt:lpstr>Vison -&gt; Solution -&gt; Mission</vt:lpstr>
      <vt:lpstr>PowerPoint Presentation</vt:lpstr>
      <vt:lpstr>PowerPoint Presentation</vt:lpstr>
      <vt:lpstr>Supported Environments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PerfoTron </dc:title>
  <dc:creator>Patra, Badri</dc:creator>
  <cp:lastModifiedBy>Patra, Badri</cp:lastModifiedBy>
  <cp:revision>17</cp:revision>
  <dcterms:created xsi:type="dcterms:W3CDTF">2019-11-21T10:13:51Z</dcterms:created>
  <dcterms:modified xsi:type="dcterms:W3CDTF">2019-11-28T07:59:18Z</dcterms:modified>
</cp:coreProperties>
</file>