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59" r:id="rId5"/>
    <p:sldId id="260" r:id="rId6"/>
    <p:sldId id="261" r:id="rId7"/>
    <p:sldId id="270" r:id="rId8"/>
    <p:sldId id="271" r:id="rId9"/>
    <p:sldId id="265" r:id="rId10"/>
    <p:sldId id="267" r:id="rId11"/>
    <p:sldId id="264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8EAFE-1A11-4E29-8BBF-BBE2FDD3EA8B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D5C1C-21BD-4B11-96F1-713D6F65A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366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3039C5-8BAE-467F-9E7B-FDDE6AB8FA3E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in C#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smtClean="0"/>
              <a:t>- By Pramit </a:t>
            </a:r>
            <a:r>
              <a:rPr lang="en-US" sz="3600" dirty="0" smtClean="0"/>
              <a:t>Saha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string</a:t>
            </a:r>
            <a:r>
              <a:rPr lang="en-IN" dirty="0"/>
              <a:t>[,] array2Db = new string[3, 2]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{ </a:t>
            </a:r>
            <a:r>
              <a:rPr lang="en-IN" dirty="0"/>
              <a:t>{ "one", "two" }, { "three", "four" }, { "five", "six" } 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Rectangle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12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jagged array is an array whose elements are arrays</a:t>
            </a:r>
            <a:r>
              <a:rPr lang="en-IN" dirty="0" smtClean="0"/>
              <a:t>.</a:t>
            </a:r>
          </a:p>
          <a:p>
            <a:r>
              <a:rPr lang="en-IN" dirty="0"/>
              <a:t>The elements of a jagged array can be of different dimensions and </a:t>
            </a:r>
            <a:r>
              <a:rPr lang="en-IN" dirty="0" smtClean="0"/>
              <a:t>sizes.</a:t>
            </a:r>
          </a:p>
          <a:p>
            <a:r>
              <a:rPr lang="en-US" dirty="0" smtClean="0"/>
              <a:t>Declaration: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IN" dirty="0" smtClean="0"/>
              <a:t>int</a:t>
            </a:r>
            <a:r>
              <a:rPr lang="en-IN" dirty="0"/>
              <a:t>[][] jaggedArray = new int[3][];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17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int</a:t>
            </a:r>
            <a:r>
              <a:rPr lang="en-IN" dirty="0"/>
              <a:t>[][,] </a:t>
            </a:r>
            <a:r>
              <a:rPr lang="en-IN" dirty="0" smtClean="0"/>
              <a:t>jagged </a:t>
            </a:r>
            <a:r>
              <a:rPr lang="en-IN" dirty="0"/>
              <a:t>= new int[3][,] </a:t>
            </a:r>
          </a:p>
          <a:p>
            <a:pPr marL="109728" indent="0">
              <a:buNone/>
            </a:pPr>
            <a:r>
              <a:rPr lang="en-IN" dirty="0" smtClean="0"/>
              <a:t>{ </a:t>
            </a:r>
            <a:r>
              <a:rPr lang="en-IN" dirty="0"/>
              <a:t>new int[,] { {1,3}, {5,7} },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new</a:t>
            </a:r>
            <a:r>
              <a:rPr lang="en-IN" dirty="0"/>
              <a:t> int[,] { {0,2}, {4,6}, {8,10} },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new</a:t>
            </a:r>
            <a:r>
              <a:rPr lang="en-IN" dirty="0"/>
              <a:t> int[,] { {11,22}, {99,88}, {0,9} } 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Jagged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75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432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554C-00B5-40DD-981D-DC364602618F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2402-39F3-4B94-BEF4-A295A13950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63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are the homogeneous(similar) collection of data types.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Size remains same once created.</a:t>
            </a:r>
          </a:p>
          <a:p>
            <a:pPr>
              <a:spcBef>
                <a:spcPct val="4000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Simple Declaration format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creating an array</a:t>
            </a:r>
          </a:p>
          <a:p>
            <a:pPr>
              <a:spcBef>
                <a:spcPct val="4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type [ ] identifier = new type [integral value];</a:t>
            </a:r>
          </a:p>
          <a:p>
            <a:pPr>
              <a:spcBef>
                <a:spcPct val="400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Array Notation in C#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You declare an array variable by specifying: 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element type of the array.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rank of the array.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name of the variable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68800" y="5029200"/>
            <a:ext cx="272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This specifies the rank of the array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68800" y="4495801"/>
            <a:ext cx="431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This specifies the name of the array variable</a:t>
            </a: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 rot="-5400000">
            <a:off x="3289300" y="3797300"/>
            <a:ext cx="76200" cy="25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1" name="AutoShape 7"/>
          <p:cNvCxnSpPr>
            <a:cxnSpLocks noChangeShapeType="1"/>
            <a:stCxn id="6148" idx="1"/>
          </p:cNvCxnSpPr>
          <p:nvPr/>
        </p:nvCxnSpPr>
        <p:spPr bwMode="auto">
          <a:xfrm rot="10800000">
            <a:off x="3352800" y="3962402"/>
            <a:ext cx="1016000" cy="135918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52" name="AutoShape 8"/>
          <p:cNvSpPr>
            <a:spLocks/>
          </p:cNvSpPr>
          <p:nvPr/>
        </p:nvSpPr>
        <p:spPr bwMode="auto">
          <a:xfrm rot="-5400000">
            <a:off x="3886200" y="35814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3" name="AutoShape 9"/>
          <p:cNvCxnSpPr>
            <a:cxnSpLocks noChangeShapeType="1"/>
            <a:stCxn id="6149" idx="1"/>
            <a:endCxn id="6152" idx="1"/>
          </p:cNvCxnSpPr>
          <p:nvPr/>
        </p:nvCxnSpPr>
        <p:spPr bwMode="auto">
          <a:xfrm rot="10800000">
            <a:off x="3924300" y="3962400"/>
            <a:ext cx="444500" cy="70267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54" name="AutoShape 10"/>
          <p:cNvSpPr>
            <a:spLocks/>
          </p:cNvSpPr>
          <p:nvPr/>
        </p:nvSpPr>
        <p:spPr bwMode="auto">
          <a:xfrm rot="-5400000">
            <a:off x="2743200" y="3657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343400" y="5562600"/>
            <a:ext cx="3349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This specifies the element type of the array</a:t>
            </a:r>
          </a:p>
        </p:txBody>
      </p:sp>
      <p:cxnSp>
        <p:nvCxnSpPr>
          <p:cNvPr id="6156" name="AutoShape 12"/>
          <p:cNvCxnSpPr>
            <a:cxnSpLocks noChangeShapeType="1"/>
            <a:stCxn id="6155" idx="1"/>
          </p:cNvCxnSpPr>
          <p:nvPr/>
        </p:nvCxnSpPr>
        <p:spPr bwMode="auto">
          <a:xfrm rot="10800000">
            <a:off x="2819402" y="3962402"/>
            <a:ext cx="1523999" cy="1892586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362200" y="3429000"/>
            <a:ext cx="2133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sz="2000" dirty="0">
                <a:latin typeface="Lucida Sans Typewriter" pitchFamily="49" charset="0"/>
              </a:rPr>
              <a:t>type[ ] name;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ic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481138"/>
            <a:ext cx="5733618" cy="39375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2" descr="Fig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7132939" cy="219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962401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Methods of creating and initializing arrays at compile time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48200" y="2895600"/>
            <a:ext cx="2209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95600" y="28956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2895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962400"/>
            <a:ext cx="234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Dimensional Array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802" y="4267200"/>
            <a:ext cx="268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2162" y="4147066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one dimensional array or single dimensional array in C# is the simplest type of array that contains only one row for storing data.</a:t>
            </a:r>
          </a:p>
          <a:p>
            <a:r>
              <a:rPr lang="en-US" smtClean="0"/>
              <a:t>Declaration: double[] </a:t>
            </a:r>
            <a:r>
              <a:rPr lang="en-US" dirty="0" smtClean="0"/>
              <a:t>balance = new double[10];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Single-Dimensional Array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mtClean="0"/>
              <a:t>int </a:t>
            </a:r>
            <a:r>
              <a:rPr lang="en-US" dirty="0" smtClean="0"/>
              <a:t>[] marks = new </a:t>
            </a:r>
            <a:r>
              <a:rPr lang="en-US" dirty="0" err="1" smtClean="0"/>
              <a:t>int</a:t>
            </a:r>
            <a:r>
              <a:rPr lang="en-US" dirty="0" smtClean="0"/>
              <a:t>[2] { 99, 98, 92, 97, 95}; </a:t>
            </a:r>
            <a:r>
              <a:rPr lang="en-US" dirty="0" err="1" smtClean="0"/>
              <a:t>int</a:t>
            </a:r>
            <a:r>
              <a:rPr lang="en-US" dirty="0" smtClean="0"/>
              <a:t>[] score = marks;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1D Array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Multi-dimensional arrays are also called rectangular array</a:t>
            </a:r>
            <a:r>
              <a:rPr lang="en-IN" dirty="0" smtClean="0"/>
              <a:t>.</a:t>
            </a:r>
          </a:p>
          <a:p>
            <a:r>
              <a:rPr lang="en-IN" dirty="0"/>
              <a:t>Stored </a:t>
            </a:r>
            <a:r>
              <a:rPr lang="en-IN" dirty="0" smtClean="0"/>
              <a:t>sequentially.</a:t>
            </a:r>
          </a:p>
          <a:p>
            <a:r>
              <a:rPr lang="en-IN" dirty="0" smtClean="0"/>
              <a:t>It contains more than one rows.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Declaration: type[,] </a:t>
            </a:r>
            <a:r>
              <a:rPr lang="en-IN" dirty="0"/>
              <a:t>array = new </a:t>
            </a:r>
            <a:r>
              <a:rPr lang="en-IN" dirty="0" smtClean="0"/>
              <a:t>type[9</a:t>
            </a:r>
            <a:r>
              <a:rPr lang="en-IN" dirty="0"/>
              <a:t>, 9];</a:t>
            </a:r>
          </a:p>
          <a:p>
            <a:pPr marL="109728" indent="0">
              <a:buNone/>
            </a:pPr>
            <a:r>
              <a:rPr lang="en-IN" dirty="0" smtClean="0"/>
              <a:t>  array[3,8</a:t>
            </a:r>
            <a:r>
              <a:rPr lang="en-IN" dirty="0"/>
              <a:t>] = 100;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3019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275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Arrays in C#  </vt:lpstr>
      <vt:lpstr>What is an Array?</vt:lpstr>
      <vt:lpstr>Array Notation in C#</vt:lpstr>
      <vt:lpstr>Array Declaration</vt:lpstr>
      <vt:lpstr>Array Initialization</vt:lpstr>
      <vt:lpstr>Types of Array </vt:lpstr>
      <vt:lpstr>Single-Dimensional Array</vt:lpstr>
      <vt:lpstr>Declaration of 1D Array</vt:lpstr>
      <vt:lpstr>Multi-Dimensional Array</vt:lpstr>
      <vt:lpstr>Declaration of Rectangle Array</vt:lpstr>
      <vt:lpstr>Jagged array</vt:lpstr>
      <vt:lpstr>Declaration of Jagged Array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admin</dc:creator>
  <cp:lastModifiedBy>admin</cp:lastModifiedBy>
  <cp:revision>40</cp:revision>
  <dcterms:created xsi:type="dcterms:W3CDTF">2014-03-10T10:42:54Z</dcterms:created>
  <dcterms:modified xsi:type="dcterms:W3CDTF">2014-03-11T04:39:32Z</dcterms:modified>
</cp:coreProperties>
</file>