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2" r:id="rId5"/>
    <p:sldId id="263" r:id="rId6"/>
    <p:sldId id="259" r:id="rId7"/>
    <p:sldId id="272" r:id="rId8"/>
    <p:sldId id="260" r:id="rId9"/>
    <p:sldId id="261" r:id="rId10"/>
    <p:sldId id="268" r:id="rId11"/>
    <p:sldId id="264" r:id="rId12"/>
    <p:sldId id="269" r:id="rId13"/>
    <p:sldId id="26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2112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A5BAB4-6959-41C8-A5DE-DB180C288763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3C8FB3-773A-4010-A096-6349E61A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33400"/>
            <a:ext cx="5105400" cy="2868168"/>
          </a:xfrm>
        </p:spPr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SRAVANI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CONTINUE….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binary serialization, all members, even those that are read-only, are serialized, and performance is enhanced</a:t>
            </a:r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PROGRAM FOR BINARY         		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931736"/>
          </a:xfrm>
        </p:spPr>
        <p:txBody>
          <a:bodyPr>
            <a:normAutofit/>
          </a:bodyPr>
          <a:lstStyle/>
          <a:p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System;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System.IO;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System.Runtime.Serialization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300" dirty="0" err="1" smtClean="0">
                <a:latin typeface="Times New Roman" pitchFamily="18" charset="0"/>
                <a:cs typeface="Times New Roman" pitchFamily="18" charset="0"/>
              </a:rPr>
              <a:t>System.Runtime.Serialization.Formatters.Binary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 // Serialization of String Object   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String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"Microsoft .NET Framework 2.0";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("C:\\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StringObject.data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FileMode.Create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formatter = new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BinaryFormatter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formatter.Serialize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  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writeStream.Close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  // </a:t>
            </a:r>
            <a:r>
              <a:rPr lang="en-US" dirty="0" err="1" smtClean="0"/>
              <a:t>Deserialization</a:t>
            </a:r>
            <a:r>
              <a:rPr lang="en-US" dirty="0" smtClean="0"/>
              <a:t> of String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readStream</a:t>
            </a:r>
            <a:r>
              <a:rPr lang="en-US" dirty="0" smtClean="0"/>
              <a:t> = new </a:t>
            </a:r>
            <a:r>
              <a:rPr lang="en-US" dirty="0" err="1" smtClean="0"/>
              <a:t>FileStream</a:t>
            </a:r>
            <a:r>
              <a:rPr lang="en-US" dirty="0" smtClean="0"/>
              <a:t>("C:\\</a:t>
            </a:r>
            <a:r>
              <a:rPr lang="en-US" dirty="0" err="1" smtClean="0"/>
              <a:t>StringObject.data</a:t>
            </a:r>
            <a:r>
              <a:rPr lang="en-US" dirty="0" smtClean="0"/>
              <a:t>", </a:t>
            </a:r>
            <a:r>
              <a:rPr lang="en-US" dirty="0" err="1" smtClean="0"/>
              <a:t>FileMode.Open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     String </a:t>
            </a:r>
            <a:r>
              <a:rPr lang="en-US" dirty="0" err="1" smtClean="0"/>
              <a:t>readData</a:t>
            </a:r>
            <a:r>
              <a:rPr lang="en-US" dirty="0" smtClean="0"/>
              <a:t> = (String) </a:t>
            </a:r>
            <a:r>
              <a:rPr lang="en-US" dirty="0" err="1" smtClean="0"/>
              <a:t>formatter.Deserialize</a:t>
            </a:r>
            <a:r>
              <a:rPr lang="en-US" dirty="0" smtClean="0"/>
              <a:t>(</a:t>
            </a:r>
            <a:r>
              <a:rPr lang="en-US" dirty="0" err="1" smtClean="0"/>
              <a:t>readStream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readStream.Close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readData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 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Pictures\Pictur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0" y="22098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THANKU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we create objects in .NET Framework, they reside in memory as long as our program runs </a:t>
            </a:r>
          </a:p>
          <a:p>
            <a:endParaRPr lang="en-US" dirty="0" smtClean="0"/>
          </a:p>
          <a:p>
            <a:r>
              <a:rPr lang="en-US" dirty="0" smtClean="0"/>
              <a:t>.NET Framework Runtime takes care of all the details of creating and destroying objects in Memory.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The </a:t>
            </a:r>
            <a:r>
              <a:rPr lang="en-US" dirty="0" smtClean="0"/>
              <a:t>process of storing object data in different formats so that they can easily be transferred or reused later is called </a:t>
            </a:r>
            <a:r>
              <a:rPr lang="en-US" b="1" u="sng" dirty="0" smtClean="0"/>
              <a:t>Serialization</a:t>
            </a:r>
            <a:r>
              <a:rPr lang="en-US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serialization</a:t>
            </a:r>
            <a:endParaRPr lang="en-US" dirty="0"/>
          </a:p>
        </p:txBody>
      </p:sp>
      <p:pic>
        <p:nvPicPr>
          <p:cNvPr id="6" name="Content Placeholder 5" descr="IC20067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1" y="2057400"/>
            <a:ext cx="4114800" cy="3124199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USES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Serialization is used for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objects to disk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Transmitting objects across a network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Transmitting objects as parameters of remote procedure calls</a:t>
            </a:r>
          </a:p>
          <a:p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TYPES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XML documents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SOAP format (SIMPLE OBJECT ACCESS PROTOCOL)</a:t>
            </a: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 err="1" smtClean="0"/>
              <a:t>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object is stored it can easily be retrieved and constructed in the memory. This process is called </a:t>
            </a:r>
            <a:r>
              <a:rPr lang="en-US" b="1" u="sng" dirty="0" err="1" smtClean="0"/>
              <a:t>Deserialization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NAMESPACES FOR SERIALIZATION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 IS DONE BY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System.Runtime.Serialization</a:t>
            </a:r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dirty="0" smtClean="0"/>
              <a:t>Binary serialization  IS Done by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err="1" smtClean="0"/>
              <a:t>System.Runtime.Serialization.Formatters.Binary</a:t>
            </a:r>
            <a:endParaRPr lang="en-US" b="1" u="sng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BINARY SERIALIZATION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Binary serialization uses binary encoding to produce compact serialization for uses such as storage or socket-based network streams.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317</TotalTime>
  <Words>181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Binary serialization</vt:lpstr>
      <vt:lpstr>  serialization</vt:lpstr>
      <vt:lpstr>SERIALIZATION….</vt:lpstr>
      <vt:lpstr>Working of serialization</vt:lpstr>
      <vt:lpstr> USES OF SERIALIZATION</vt:lpstr>
      <vt:lpstr>   TYPES OF SERIALIZATION</vt:lpstr>
      <vt:lpstr>     deserialization</vt:lpstr>
      <vt:lpstr>NAMESPACES FOR SERIALIZATION   </vt:lpstr>
      <vt:lpstr>    BINARY SERIALIZATION   </vt:lpstr>
      <vt:lpstr>CONTINUE…. </vt:lpstr>
      <vt:lpstr>         PROGRAM FOR BINARY           SERIALIZATION</vt:lpstr>
      <vt:lpstr>CODE….</vt:lpstr>
      <vt:lpstr>  DESERIALIZATION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serialization</dc:title>
  <dc:creator>sravani</dc:creator>
  <cp:lastModifiedBy>admin</cp:lastModifiedBy>
  <cp:revision>24</cp:revision>
  <dcterms:created xsi:type="dcterms:W3CDTF">2014-03-10T13:43:11Z</dcterms:created>
  <dcterms:modified xsi:type="dcterms:W3CDTF">2014-03-11T04:30:41Z</dcterms:modified>
</cp:coreProperties>
</file>