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8" r:id="rId3"/>
    <p:sldId id="259" r:id="rId4"/>
    <p:sldId id="265" r:id="rId5"/>
    <p:sldId id="260" r:id="rId6"/>
    <p:sldId id="261" r:id="rId7"/>
    <p:sldId id="262" r:id="rId8"/>
    <p:sldId id="263"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794"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619A37-393C-40A0-9118-A1E872FEA09F}" type="datetimeFigureOut">
              <a:rPr lang="en-US" smtClean="0"/>
              <a:pPr/>
              <a:t>11-Mar-14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DBE150-447D-4F26-A267-845BEE87EC71}" type="slidenum">
              <a:rPr lang="en-US" smtClean="0"/>
              <a:pPr/>
              <a:t>‹#›</a:t>
            </a:fld>
            <a:endParaRPr lang="en-US"/>
          </a:p>
        </p:txBody>
      </p:sp>
    </p:spTree>
    <p:extLst>
      <p:ext uri="{BB962C8B-B14F-4D97-AF65-F5344CB8AC3E}">
        <p14:creationId xmlns="" xmlns:p14="http://schemas.microsoft.com/office/powerpoint/2010/main" val="3546918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4DBE150-447D-4F26-A267-845BEE87EC7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A2661D8-ECC0-4210-BB03-77651778A819}" type="datetime1">
              <a:rPr lang="en-US" smtClean="0"/>
              <a:pPr/>
              <a:t>11-Mar-14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04888EF-C041-4C28-B425-AD72A19A36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F18869-A4CF-486A-9246-862F8148CB59}" type="datetime1">
              <a:rPr lang="en-US" smtClean="0"/>
              <a:pPr/>
              <a:t>11-Mar-14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EE364D-E1D9-4B27-8E4F-039A293082A6}" type="datetime1">
              <a:rPr lang="en-US" smtClean="0"/>
              <a:pPr/>
              <a:t>11-Mar-14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A0B14C-9C98-42E4-80F5-7E813C9D4F18}" type="datetime1">
              <a:rPr lang="en-US" smtClean="0"/>
              <a:pPr/>
              <a:t>11-Mar-14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CB69CEA-ABCE-40B8-9F3D-4D01A8E456D0}" type="datetime1">
              <a:rPr lang="en-US" smtClean="0"/>
              <a:pPr/>
              <a:t>11-Mar-14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888EF-C041-4C28-B425-AD72A19A36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021144-278E-4B85-AF66-B95C8883742D}" type="datetime1">
              <a:rPr lang="en-US" smtClean="0"/>
              <a:pPr/>
              <a:t>11-Mar-14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EE1787-A280-4366-AE51-F2A561C9553C}" type="datetime1">
              <a:rPr lang="en-US" smtClean="0"/>
              <a:pPr/>
              <a:t>11-Mar-14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20B6F0C-D741-4F49-9A9F-DE6CABF3CF5B}" type="datetime1">
              <a:rPr lang="en-US" smtClean="0"/>
              <a:pPr/>
              <a:t>11-Mar-14</a:t>
            </a:fld>
            <a:endParaRPr lang="en-US"/>
          </a:p>
        </p:txBody>
      </p:sp>
      <p:sp>
        <p:nvSpPr>
          <p:cNvPr id="8" name="Slide Number Placeholder 7"/>
          <p:cNvSpPr>
            <a:spLocks noGrp="1"/>
          </p:cNvSpPr>
          <p:nvPr>
            <p:ph type="sldNum" sz="quarter" idx="11"/>
          </p:nvPr>
        </p:nvSpPr>
        <p:spPr/>
        <p:txBody>
          <a:bodyPr/>
          <a:lstStyle/>
          <a:p>
            <a:fld id="{804888EF-C041-4C28-B425-AD72A19A36A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1FFDA-113C-492D-9749-BEA2920DA789}" type="datetime1">
              <a:rPr lang="en-US" smtClean="0"/>
              <a:pPr/>
              <a:t>11-Mar-14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B6A3A0-36A4-485F-85C7-ED3B31DB75FE}" type="datetime1">
              <a:rPr lang="en-US" smtClean="0"/>
              <a:pPr/>
              <a:t>11-Mar-14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04888EF-C041-4C28-B425-AD72A19A36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6331A1E-289F-47E3-BF97-8BE4058F1B0F}" type="datetime1">
              <a:rPr lang="en-US" smtClean="0"/>
              <a:pPr/>
              <a:t>11-Mar-14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3DC4D8B-CAED-4C42-96AC-90A8E7833C83}" type="datetime1">
              <a:rPr lang="en-US" smtClean="0"/>
              <a:pPr/>
              <a:t>11-Mar-14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04888EF-C041-4C28-B425-AD72A19A36A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685800"/>
            <a:ext cx="7239000" cy="5632311"/>
          </a:xfrm>
          <a:prstGeom prst="rect">
            <a:avLst/>
          </a:prstGeom>
          <a:noFill/>
        </p:spPr>
        <p:txBody>
          <a:bodyPr wrap="square" rtlCol="0">
            <a:spAutoFit/>
          </a:bodyPr>
          <a:lstStyle/>
          <a:p>
            <a:pPr algn="ctr"/>
            <a:r>
              <a:rPr lang="en-US" sz="3600" dirty="0" smtClean="0">
                <a:latin typeface="Times New Roman" pitchFamily="18" charset="0"/>
                <a:cs typeface="Times New Roman" pitchFamily="18" charset="0"/>
              </a:rPr>
              <a:t>PRESENTATION </a:t>
            </a:r>
          </a:p>
          <a:p>
            <a:pPr algn="ctr"/>
            <a:endParaRPr lang="en-US" sz="3600" dirty="0" smtClean="0">
              <a:latin typeface="Times New Roman" pitchFamily="18" charset="0"/>
              <a:cs typeface="Times New Roman" pitchFamily="18" charset="0"/>
            </a:endParaRPr>
          </a:p>
          <a:p>
            <a:pPr algn="ctr"/>
            <a:r>
              <a:rPr lang="en-US" sz="3600" dirty="0" smtClean="0">
                <a:latin typeface="Times New Roman" pitchFamily="18" charset="0"/>
                <a:cs typeface="Times New Roman" pitchFamily="18" charset="0"/>
              </a:rPr>
              <a:t>ON  </a:t>
            </a:r>
          </a:p>
          <a:p>
            <a:pPr algn="ctr"/>
            <a:endParaRPr lang="en-US" sz="3600" dirty="0" smtClean="0">
              <a:latin typeface="Times New Roman" pitchFamily="18" charset="0"/>
              <a:cs typeface="Times New Roman" pitchFamily="18" charset="0"/>
            </a:endParaRPr>
          </a:p>
          <a:p>
            <a:pPr algn="ctr"/>
            <a:r>
              <a:rPr lang="en-US" sz="3600" dirty="0" smtClean="0">
                <a:latin typeface="Times New Roman" pitchFamily="18" charset="0"/>
                <a:cs typeface="Times New Roman" pitchFamily="18" charset="0"/>
              </a:rPr>
              <a:t>(CONSTRUCTORS) </a:t>
            </a:r>
          </a:p>
          <a:p>
            <a:pPr algn="ctr"/>
            <a:endParaRPr lang="en-US" sz="3600" dirty="0">
              <a:latin typeface="Times New Roman" pitchFamily="18" charset="0"/>
              <a:cs typeface="Times New Roman" pitchFamily="18" charset="0"/>
            </a:endParaRPr>
          </a:p>
          <a:p>
            <a:pPr algn="ctr"/>
            <a:r>
              <a:rPr lang="en-US" sz="3600" dirty="0" smtClean="0">
                <a:latin typeface="Times New Roman" pitchFamily="18" charset="0"/>
                <a:cs typeface="Times New Roman" pitchFamily="18" charset="0"/>
              </a:rPr>
              <a:t>BY</a:t>
            </a:r>
          </a:p>
          <a:p>
            <a:pPr algn="ctr"/>
            <a:endParaRPr lang="en-US" sz="3600" dirty="0">
              <a:latin typeface="Times New Roman" pitchFamily="18" charset="0"/>
              <a:cs typeface="Times New Roman" pitchFamily="18" charset="0"/>
            </a:endParaRPr>
          </a:p>
          <a:p>
            <a:pPr algn="ctr"/>
            <a:r>
              <a:rPr lang="en-US" sz="3600" dirty="0" smtClean="0">
                <a:latin typeface="Times New Roman" pitchFamily="18" charset="0"/>
                <a:cs typeface="Times New Roman" pitchFamily="18" charset="0"/>
              </a:rPr>
              <a:t>ARKA PROVA ROY(C-2013-088)</a:t>
            </a:r>
          </a:p>
          <a:p>
            <a:pPr algn="ctr"/>
            <a:endParaRPr lang="en-US" sz="3600" dirty="0"/>
          </a:p>
        </p:txBody>
      </p:sp>
      <p:sp>
        <p:nvSpPr>
          <p:cNvPr id="3" name="Date Placeholder 2"/>
          <p:cNvSpPr>
            <a:spLocks noGrp="1"/>
          </p:cNvSpPr>
          <p:nvPr>
            <p:ph type="dt" sz="half" idx="10"/>
          </p:nvPr>
        </p:nvSpPr>
        <p:spPr/>
        <p:txBody>
          <a:bodyPr/>
          <a:lstStyle/>
          <a:p>
            <a:fld id="{4D5A4F3E-EFD0-4E1E-B041-5B11362C0C4F}" type="datetime1">
              <a:rPr lang="en-US" smtClean="0"/>
              <a:pPr/>
              <a:t>11-Mar-14</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3926" y="2967335"/>
            <a:ext cx="4436151"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 You !!!!!</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Date Placeholder 2"/>
          <p:cNvSpPr>
            <a:spLocks noGrp="1"/>
          </p:cNvSpPr>
          <p:nvPr>
            <p:ph type="dt" sz="half" idx="10"/>
          </p:nvPr>
        </p:nvSpPr>
        <p:spPr/>
        <p:txBody>
          <a:bodyPr/>
          <a:lstStyle/>
          <a:p>
            <a:fld id="{BFAFBF2C-A61D-45B2-9373-801FBB812D01}" type="datetime1">
              <a:rPr lang="en-US" smtClean="0"/>
              <a:pPr/>
              <a:t>11-Mar-14</a:t>
            </a:fld>
            <a:endParaRPr lang="en-US"/>
          </a:p>
        </p:txBody>
      </p:sp>
      <p:sp>
        <p:nvSpPr>
          <p:cNvPr id="4" name="Slide Number Placeholder 3"/>
          <p:cNvSpPr>
            <a:spLocks noGrp="1"/>
          </p:cNvSpPr>
          <p:nvPr>
            <p:ph type="sldNum" sz="quarter" idx="12"/>
          </p:nvPr>
        </p:nvSpPr>
        <p:spPr/>
        <p:txBody>
          <a:bodyPr/>
          <a:lstStyle/>
          <a:p>
            <a:fld id="{804888EF-C041-4C28-B425-AD72A19A36A8}" type="slidenum">
              <a:rPr lang="en-US" smtClean="0"/>
              <a:pPr/>
              <a:t>10</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229600" cy="6001643"/>
          </a:xfrm>
          <a:prstGeom prst="rect">
            <a:avLst/>
          </a:prstGeom>
        </p:spPr>
        <p:txBody>
          <a:bodyPr wrap="square">
            <a:spAutoFit/>
          </a:bodyPr>
          <a:lstStyle/>
          <a:p>
            <a:pPr algn="just" fontAlgn="base"/>
            <a:r>
              <a:rPr lang="en-US" sz="2400" b="1" dirty="0">
                <a:latin typeface="Times New Roman" pitchFamily="18" charset="0"/>
                <a:cs typeface="Times New Roman" pitchFamily="18" charset="0"/>
              </a:rPr>
              <a:t>What is a constructor?</a:t>
            </a:r>
          </a:p>
          <a:p>
            <a:pPr algn="just" fontAlgn="base"/>
            <a:r>
              <a:rPr lang="en-US" sz="2400" dirty="0">
                <a:latin typeface="Times New Roman" pitchFamily="18" charset="0"/>
                <a:cs typeface="Times New Roman" pitchFamily="18" charset="0"/>
              </a:rPr>
              <a:t>Constructor is a method which gets executed automatically when we create or instantiate object of that class having constructor.</a:t>
            </a:r>
          </a:p>
          <a:p>
            <a:pPr algn="just" fontAlgn="base"/>
            <a:endParaRPr lang="en-US" sz="2400" b="1" dirty="0" smtClean="0">
              <a:latin typeface="Times New Roman" pitchFamily="18" charset="0"/>
              <a:cs typeface="Times New Roman" pitchFamily="18" charset="0"/>
            </a:endParaRPr>
          </a:p>
          <a:p>
            <a:pPr algn="just" fontAlgn="base"/>
            <a:endParaRPr lang="en-US" sz="2400" b="1" u="sng" dirty="0">
              <a:latin typeface="Times New Roman" pitchFamily="18" charset="0"/>
              <a:cs typeface="Times New Roman" pitchFamily="18" charset="0"/>
            </a:endParaRPr>
          </a:p>
          <a:p>
            <a:pPr algn="just" fontAlgn="base"/>
            <a:r>
              <a:rPr lang="en-US" sz="2400" b="1" u="sng" dirty="0" smtClean="0">
                <a:latin typeface="Times New Roman" pitchFamily="18" charset="0"/>
                <a:cs typeface="Times New Roman" pitchFamily="18" charset="0"/>
              </a:rPr>
              <a:t>More </a:t>
            </a:r>
            <a:r>
              <a:rPr lang="en-US" sz="2400" b="1" u="sng" dirty="0">
                <a:latin typeface="Times New Roman" pitchFamily="18" charset="0"/>
                <a:cs typeface="Times New Roman" pitchFamily="18" charset="0"/>
              </a:rPr>
              <a:t>Highlights of Constructor</a:t>
            </a:r>
            <a:endParaRPr lang="en-US" sz="2400" u="sng" dirty="0">
              <a:latin typeface="Times New Roman" pitchFamily="18" charset="0"/>
              <a:cs typeface="Times New Roman" pitchFamily="18" charset="0"/>
            </a:endParaRPr>
          </a:p>
          <a:p>
            <a:pPr algn="just" fontAlgn="base"/>
            <a:r>
              <a:rPr lang="en-US" sz="2400" dirty="0">
                <a:latin typeface="Times New Roman" pitchFamily="18" charset="0"/>
                <a:cs typeface="Times New Roman" pitchFamily="18" charset="0"/>
              </a:rPr>
              <a:t>A single class can have multiple constructors means we can have more than one constructor in a class. It is also called as overloaded constructor.</a:t>
            </a:r>
          </a:p>
          <a:p>
            <a:pPr algn="just" fontAlgn="base"/>
            <a:r>
              <a:rPr lang="en-US" sz="2400" dirty="0">
                <a:latin typeface="Times New Roman" pitchFamily="18" charset="0"/>
                <a:cs typeface="Times New Roman" pitchFamily="18" charset="0"/>
              </a:rPr>
              <a:t>A benefit of using a constructor is that it guarantees that the object will go through a proper initialization before an object being used means we can pre-initialize some of the class variables with values before an object being used</a:t>
            </a:r>
            <a:r>
              <a:rPr lang="en-US" sz="2400" dirty="0" smtClean="0">
                <a:latin typeface="Times New Roman" pitchFamily="18" charset="0"/>
                <a:cs typeface="Times New Roman" pitchFamily="18" charset="0"/>
              </a:rPr>
              <a:t>.</a:t>
            </a:r>
          </a:p>
          <a:p>
            <a:pPr algn="just" fontAlgn="base"/>
            <a:endParaRPr lang="en-US" sz="2400" dirty="0" smtClean="0">
              <a:latin typeface="Times New Roman" pitchFamily="18" charset="0"/>
              <a:cs typeface="Times New Roman" pitchFamily="18" charset="0"/>
            </a:endParaRPr>
          </a:p>
          <a:p>
            <a:pPr algn="just" fontAlgn="base"/>
            <a:r>
              <a:rPr lang="en-US" sz="2400" dirty="0"/>
              <a:t>A constructor can be called another constructor by using </a:t>
            </a:r>
            <a:r>
              <a:rPr lang="en-US" sz="2400" b="1" dirty="0"/>
              <a:t>"this</a:t>
            </a:r>
            <a:r>
              <a:rPr lang="en-US" sz="2400" dirty="0"/>
              <a:t>" keyword. "</a:t>
            </a:r>
            <a:r>
              <a:rPr lang="en-US" sz="2400" b="1" dirty="0"/>
              <a:t>this"</a:t>
            </a:r>
            <a:r>
              <a:rPr lang="en-US" sz="2400" dirty="0"/>
              <a:t> keyword is the current instance of a class.</a:t>
            </a:r>
            <a:endParaRPr lang="en-US" sz="24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6858B900-FC0E-4B29-9531-0AC22147FBE2}" type="datetime1">
              <a:rPr lang="en-US" smtClean="0"/>
              <a:pPr/>
              <a:t>11-Mar-14</a:t>
            </a:fld>
            <a:endParaRPr lang="en-US"/>
          </a:p>
        </p:txBody>
      </p:sp>
      <p:sp>
        <p:nvSpPr>
          <p:cNvPr id="4" name="Slide Number Placeholder 3"/>
          <p:cNvSpPr>
            <a:spLocks noGrp="1"/>
          </p:cNvSpPr>
          <p:nvPr>
            <p:ph type="sldNum" sz="quarter" idx="12"/>
          </p:nvPr>
        </p:nvSpPr>
        <p:spPr/>
        <p:txBody>
          <a:bodyPr/>
          <a:lstStyle/>
          <a:p>
            <a:fld id="{804888EF-C041-4C28-B425-AD72A19A36A8}"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533400"/>
            <a:ext cx="6858000" cy="5632311"/>
          </a:xfrm>
          <a:prstGeom prst="rect">
            <a:avLst/>
          </a:prstGeom>
        </p:spPr>
        <p:txBody>
          <a:bodyPr wrap="square">
            <a:spAutoFit/>
          </a:bodyPr>
          <a:lstStyle/>
          <a:p>
            <a:pPr algn="just" fontAlgn="base"/>
            <a:r>
              <a:rPr lang="en-US" sz="3600" u="sng" dirty="0">
                <a:latin typeface="Times New Roman" pitchFamily="18" charset="0"/>
                <a:cs typeface="Times New Roman" pitchFamily="18" charset="0"/>
              </a:rPr>
              <a:t>Types of </a:t>
            </a:r>
            <a:r>
              <a:rPr lang="en-US" sz="3600" u="sng">
                <a:latin typeface="Times New Roman" pitchFamily="18" charset="0"/>
                <a:cs typeface="Times New Roman" pitchFamily="18" charset="0"/>
              </a:rPr>
              <a:t>Constructors </a:t>
            </a:r>
            <a:r>
              <a:rPr lang="en-US" sz="3600" u="sng" smtClean="0">
                <a:latin typeface="Times New Roman" pitchFamily="18" charset="0"/>
                <a:cs typeface="Times New Roman" pitchFamily="18" charset="0"/>
              </a:rPr>
              <a:t>:</a:t>
            </a:r>
            <a:endParaRPr lang="en-US" sz="3600" u="sng" dirty="0" smtClean="0">
              <a:latin typeface="Times New Roman" pitchFamily="18" charset="0"/>
              <a:cs typeface="Times New Roman" pitchFamily="18" charset="0"/>
            </a:endParaRPr>
          </a:p>
          <a:p>
            <a:pPr algn="just" fontAlgn="base"/>
            <a:endParaRPr lang="en-US" sz="3600" u="sng" dirty="0">
              <a:latin typeface="Times New Roman" pitchFamily="18" charset="0"/>
              <a:cs typeface="Times New Roman" pitchFamily="18" charset="0"/>
            </a:endParaRPr>
          </a:p>
          <a:p>
            <a:pPr algn="just" fontAlgn="base">
              <a:buFont typeface="Wingdings" pitchFamily="2" charset="2"/>
              <a:buChar char="§"/>
            </a:pPr>
            <a:r>
              <a:rPr lang="en-US" sz="3600" dirty="0" smtClean="0">
                <a:latin typeface="Times New Roman" pitchFamily="18" charset="0"/>
                <a:cs typeface="Times New Roman" pitchFamily="18" charset="0"/>
              </a:rPr>
              <a:t>Default Constructor</a:t>
            </a:r>
          </a:p>
          <a:p>
            <a:pPr algn="just" fontAlgn="base">
              <a:buFont typeface="Wingdings" pitchFamily="2" charset="2"/>
              <a:buChar char="§"/>
            </a:pPr>
            <a:r>
              <a:rPr lang="en-US" sz="3600" dirty="0" smtClean="0">
                <a:latin typeface="Times New Roman" pitchFamily="18" charset="0"/>
                <a:cs typeface="Times New Roman" pitchFamily="18" charset="0"/>
              </a:rPr>
              <a:t>Parameterized Constructor</a:t>
            </a:r>
          </a:p>
          <a:p>
            <a:pPr algn="just" fontAlgn="base">
              <a:buFont typeface="Wingdings" pitchFamily="2" charset="2"/>
              <a:buChar char="§"/>
            </a:pPr>
            <a:r>
              <a:rPr lang="en-US" sz="3600" dirty="0" smtClean="0">
                <a:latin typeface="Times New Roman" pitchFamily="18" charset="0"/>
                <a:cs typeface="Times New Roman" pitchFamily="18" charset="0"/>
              </a:rPr>
              <a:t>Copy Constructor</a:t>
            </a:r>
          </a:p>
          <a:p>
            <a:pPr algn="just" fontAlgn="base">
              <a:buFont typeface="Wingdings" pitchFamily="2" charset="2"/>
              <a:buChar char="§"/>
            </a:pPr>
            <a:r>
              <a:rPr lang="en-US" sz="3600" dirty="0" smtClean="0">
                <a:latin typeface="Times New Roman" pitchFamily="18" charset="0"/>
                <a:cs typeface="Times New Roman" pitchFamily="18" charset="0"/>
              </a:rPr>
              <a:t>Static Constructor</a:t>
            </a:r>
          </a:p>
          <a:p>
            <a:pPr algn="just" fontAlgn="base">
              <a:buFont typeface="Wingdings" pitchFamily="2" charset="2"/>
              <a:buChar char="§"/>
            </a:pPr>
            <a:r>
              <a:rPr lang="en-US" sz="3600" dirty="0" smtClean="0">
                <a:latin typeface="Times New Roman" pitchFamily="18" charset="0"/>
                <a:cs typeface="Times New Roman" pitchFamily="18" charset="0"/>
              </a:rPr>
              <a:t>Private Constructor</a:t>
            </a:r>
          </a:p>
          <a:p>
            <a:pPr algn="just" fontAlgn="base"/>
            <a:endParaRPr lang="en-US" sz="3600" dirty="0" smtClean="0">
              <a:latin typeface="Times New Roman" pitchFamily="18" charset="0"/>
              <a:cs typeface="Times New Roman" pitchFamily="18" charset="0"/>
            </a:endParaRPr>
          </a:p>
          <a:p>
            <a:pPr algn="just" fontAlgn="base">
              <a:buFont typeface="Wingdings" pitchFamily="2" charset="2"/>
              <a:buChar char="§"/>
            </a:pPr>
            <a:endParaRPr lang="en-US" sz="3600" dirty="0" smtClean="0">
              <a:latin typeface="Times New Roman" pitchFamily="18" charset="0"/>
              <a:cs typeface="Times New Roman" pitchFamily="18" charset="0"/>
            </a:endParaRPr>
          </a:p>
          <a:p>
            <a:pPr algn="just" fontAlgn="base">
              <a:buFont typeface="Wingdings" pitchFamily="2" charset="2"/>
              <a:buChar char="§"/>
            </a:pPr>
            <a:endParaRPr lang="en-US" sz="36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04C7CC16-F5C8-486E-B520-A2EC8FF10CC1}" type="datetime1">
              <a:rPr lang="en-US" smtClean="0"/>
              <a:pPr/>
              <a:t>11-Mar-14</a:t>
            </a:fld>
            <a:endParaRPr lang="en-US"/>
          </a:p>
        </p:txBody>
      </p:sp>
      <p:sp>
        <p:nvSpPr>
          <p:cNvPr id="4" name="Slide Number Placeholder 3"/>
          <p:cNvSpPr>
            <a:spLocks noGrp="1"/>
          </p:cNvSpPr>
          <p:nvPr>
            <p:ph type="sldNum" sz="quarter" idx="12"/>
          </p:nvPr>
        </p:nvSpPr>
        <p:spPr/>
        <p:txBody>
          <a:bodyPr/>
          <a:lstStyle/>
          <a:p>
            <a:fld id="{804888EF-C041-4C28-B425-AD72A19A36A8}"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458200" cy="1015663"/>
          </a:xfrm>
          <a:prstGeom prst="rect">
            <a:avLst/>
          </a:prstGeom>
        </p:spPr>
        <p:txBody>
          <a:bodyPr wrap="square">
            <a:spAutoFit/>
          </a:bodyPr>
          <a:lstStyle/>
          <a:p>
            <a:pPr fontAlgn="base"/>
            <a:r>
              <a:rPr lang="en-US" sz="2000" b="1" u="sng" dirty="0" smtClean="0">
                <a:latin typeface="Times New Roman" pitchFamily="18" charset="0"/>
                <a:cs typeface="Times New Roman" pitchFamily="18" charset="0"/>
              </a:rPr>
              <a:t>Syntax of a Constructor :</a:t>
            </a:r>
          </a:p>
          <a:p>
            <a:pPr fontAlgn="base"/>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Constructors are declared by using the same class name without any return  type.</a:t>
            </a:r>
            <a:endParaRPr lang="en-US" sz="2000" dirty="0">
              <a:latin typeface="Times New Roman" pitchFamily="18" charset="0"/>
              <a:cs typeface="Times New Roman" pitchFamily="18" charset="0"/>
            </a:endParaRPr>
          </a:p>
        </p:txBody>
      </p:sp>
      <p:pic>
        <p:nvPicPr>
          <p:cNvPr id="6146" name="Picture 2" descr="C:\Users\admin\Desktop\Capture.PNG"/>
          <p:cNvPicPr>
            <a:picLocks noChangeAspect="1" noChangeArrowheads="1"/>
          </p:cNvPicPr>
          <p:nvPr/>
        </p:nvPicPr>
        <p:blipFill>
          <a:blip r:embed="rId2" cstate="print"/>
          <a:srcRect/>
          <a:stretch>
            <a:fillRect/>
          </a:stretch>
        </p:blipFill>
        <p:spPr bwMode="auto">
          <a:xfrm>
            <a:off x="914400" y="2905124"/>
            <a:ext cx="7467599" cy="3038475"/>
          </a:xfrm>
          <a:prstGeom prst="rect">
            <a:avLst/>
          </a:prstGeom>
          <a:noFill/>
        </p:spPr>
      </p:pic>
      <p:sp>
        <p:nvSpPr>
          <p:cNvPr id="4" name="Date Placeholder 3"/>
          <p:cNvSpPr>
            <a:spLocks noGrp="1"/>
          </p:cNvSpPr>
          <p:nvPr>
            <p:ph type="dt" sz="half" idx="10"/>
          </p:nvPr>
        </p:nvSpPr>
        <p:spPr/>
        <p:txBody>
          <a:bodyPr/>
          <a:lstStyle/>
          <a:p>
            <a:fld id="{85124A6F-4CE4-431B-9A6F-1B986EBF22FA}" type="datetime1">
              <a:rPr lang="en-US" smtClean="0"/>
              <a:pPr/>
              <a:t>11-Mar-14</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839200" cy="1631216"/>
          </a:xfrm>
          <a:prstGeom prst="rect">
            <a:avLst/>
          </a:prstGeom>
        </p:spPr>
        <p:txBody>
          <a:bodyPr wrap="square">
            <a:spAutoFit/>
          </a:bodyPr>
          <a:lstStyle/>
          <a:p>
            <a:pPr algn="just" fontAlgn="base"/>
            <a:r>
              <a:rPr lang="en-US" sz="2000" b="1" u="sng" dirty="0" smtClean="0">
                <a:latin typeface="Times New Roman" pitchFamily="18" charset="0"/>
                <a:cs typeface="Times New Roman" pitchFamily="18" charset="0"/>
              </a:rPr>
              <a:t>Default Constructor :</a:t>
            </a:r>
          </a:p>
          <a:p>
            <a:pPr algn="just" fontAlgn="base"/>
            <a:endParaRPr lang="en-US" sz="2000" u="sng"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A constructor without any parameters is called as default constructor means a constructor which does not have any input parameter is known as default constructor.</a:t>
            </a:r>
            <a:endParaRPr lang="en-US" sz="20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9F5030EC-998E-425C-9700-8022A05F4ED7}" type="datetime1">
              <a:rPr lang="en-US" smtClean="0"/>
              <a:pPr/>
              <a:t>11-Mar-14</a:t>
            </a:fld>
            <a:endParaRPr lang="en-US"/>
          </a:p>
        </p:txBody>
      </p:sp>
      <p:sp>
        <p:nvSpPr>
          <p:cNvPr id="8" name="Slide Number Placeholder 7"/>
          <p:cNvSpPr>
            <a:spLocks noGrp="1"/>
          </p:cNvSpPr>
          <p:nvPr>
            <p:ph type="sldNum" sz="quarter" idx="12"/>
          </p:nvPr>
        </p:nvSpPr>
        <p:spPr/>
        <p:txBody>
          <a:bodyPr/>
          <a:lstStyle/>
          <a:p>
            <a:fld id="{804888EF-C041-4C28-B425-AD72A19A36A8}" type="slidenum">
              <a:rPr lang="en-US" smtClean="0"/>
              <a:pPr/>
              <a:t>5</a:t>
            </a:fld>
            <a:endParaRPr lang="en-US"/>
          </a:p>
        </p:txBody>
      </p:sp>
      <p:pic>
        <p:nvPicPr>
          <p:cNvPr id="3" name="Picture 2" descr="C:\Users\MOINAK\Desktop\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981200"/>
            <a:ext cx="8499870" cy="4495799"/>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1754326"/>
          </a:xfrm>
          <a:prstGeom prst="rect">
            <a:avLst/>
          </a:prstGeom>
        </p:spPr>
        <p:txBody>
          <a:bodyPr wrap="square">
            <a:spAutoFit/>
          </a:bodyPr>
          <a:lstStyle/>
          <a:p>
            <a:pPr fontAlgn="base"/>
            <a:r>
              <a:rPr lang="en-US" b="1" u="sng" dirty="0" smtClean="0">
                <a:latin typeface="Times New Roman" pitchFamily="18" charset="0"/>
                <a:cs typeface="Times New Roman" pitchFamily="18" charset="0"/>
              </a:rPr>
              <a:t>Parameterized Constructor :</a:t>
            </a:r>
          </a:p>
          <a:p>
            <a:pPr fontAlgn="base"/>
            <a:endParaRPr lang="en-US" u="sng" dirty="0" smtClean="0"/>
          </a:p>
          <a:p>
            <a:pPr algn="just" fontAlgn="base"/>
            <a:r>
              <a:rPr lang="en-US" dirty="0" smtClean="0">
                <a:latin typeface="Times New Roman" pitchFamily="18" charset="0"/>
                <a:cs typeface="Times New Roman" pitchFamily="18" charset="0"/>
              </a:rPr>
              <a:t>A constructor having one or more parameters is called as parameterized constructor means a constructor which is having single input parameter or multiple input parameters of same data types or different data types are known as parameterized constructor.</a:t>
            </a:r>
          </a:p>
          <a:p>
            <a:pPr fontAlgn="base"/>
            <a:endParaRPr lang="en-US" dirty="0"/>
          </a:p>
        </p:txBody>
      </p:sp>
      <p:sp>
        <p:nvSpPr>
          <p:cNvPr id="4" name="Date Placeholder 3"/>
          <p:cNvSpPr>
            <a:spLocks noGrp="1"/>
          </p:cNvSpPr>
          <p:nvPr>
            <p:ph type="dt" sz="half" idx="10"/>
          </p:nvPr>
        </p:nvSpPr>
        <p:spPr/>
        <p:txBody>
          <a:bodyPr/>
          <a:lstStyle/>
          <a:p>
            <a:fld id="{C6F43BE3-0B16-4052-8CC1-285DA827A17E}" type="datetime1">
              <a:rPr lang="en-US" smtClean="0"/>
              <a:pPr/>
              <a:t>11-Mar-14</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6</a:t>
            </a:fld>
            <a:endParaRPr lang="en-US"/>
          </a:p>
        </p:txBody>
      </p:sp>
      <p:pic>
        <p:nvPicPr>
          <p:cNvPr id="3" name="Picture 2" descr="C:\Users\MOINAK\Desktop\2.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995452"/>
            <a:ext cx="9144000" cy="463394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754326"/>
          </a:xfrm>
          <a:prstGeom prst="rect">
            <a:avLst/>
          </a:prstGeom>
        </p:spPr>
        <p:txBody>
          <a:bodyPr wrap="square">
            <a:spAutoFit/>
          </a:bodyPr>
          <a:lstStyle/>
          <a:p>
            <a:pPr fontAlgn="base"/>
            <a:r>
              <a:rPr lang="en-US" u="sng" dirty="0" smtClean="0"/>
              <a:t>Copy Constructor :</a:t>
            </a:r>
          </a:p>
          <a:p>
            <a:pPr fontAlgn="base"/>
            <a:endParaRPr lang="en-US" u="sng"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A  constructor that contains a parameter of same class type is called as copy constructor.</a:t>
            </a:r>
          </a:p>
          <a:p>
            <a:pPr fontAlgn="base"/>
            <a:r>
              <a:rPr lang="en-US" dirty="0" smtClean="0">
                <a:latin typeface="Times New Roman" pitchFamily="18" charset="0"/>
                <a:cs typeface="Times New Roman" pitchFamily="18" charset="0"/>
              </a:rPr>
              <a:t>C# does not provide a copy constructor. A copy constructor enables you to copy the data stored in the member variables of an object of the class into another new object means it helps to copy data stored in one object into another new object of the same instance.</a:t>
            </a:r>
            <a:endParaRPr lang="en-US" dirty="0">
              <a:latin typeface="Times New Roman" pitchFamily="18" charset="0"/>
              <a:cs typeface="Times New Roman" pitchFamily="18" charset="0"/>
            </a:endParaRPr>
          </a:p>
        </p:txBody>
      </p:sp>
      <p:pic>
        <p:nvPicPr>
          <p:cNvPr id="3074" name="Picture 2" descr="C:\Users\admin\Desktop\3.PNG"/>
          <p:cNvPicPr>
            <a:picLocks noChangeAspect="1" noChangeArrowheads="1"/>
          </p:cNvPicPr>
          <p:nvPr/>
        </p:nvPicPr>
        <p:blipFill>
          <a:blip r:embed="rId2" cstate="print"/>
          <a:srcRect/>
          <a:stretch>
            <a:fillRect/>
          </a:stretch>
        </p:blipFill>
        <p:spPr bwMode="auto">
          <a:xfrm>
            <a:off x="0" y="1904999"/>
            <a:ext cx="8915400" cy="4953001"/>
          </a:xfrm>
          <a:prstGeom prst="rect">
            <a:avLst/>
          </a:prstGeom>
          <a:noFill/>
        </p:spPr>
      </p:pic>
      <p:sp>
        <p:nvSpPr>
          <p:cNvPr id="4" name="Date Placeholder 3"/>
          <p:cNvSpPr>
            <a:spLocks noGrp="1"/>
          </p:cNvSpPr>
          <p:nvPr>
            <p:ph type="dt" sz="half" idx="10"/>
          </p:nvPr>
        </p:nvSpPr>
        <p:spPr/>
        <p:txBody>
          <a:bodyPr/>
          <a:lstStyle/>
          <a:p>
            <a:fld id="{91AB505E-BA91-4DCC-8010-531B914915C0}" type="datetime1">
              <a:rPr lang="en-US" smtClean="0"/>
              <a:pPr/>
              <a:t>11-Mar-14</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754326"/>
          </a:xfrm>
          <a:prstGeom prst="rect">
            <a:avLst/>
          </a:prstGeom>
        </p:spPr>
        <p:txBody>
          <a:bodyPr wrap="square">
            <a:spAutoFit/>
          </a:bodyPr>
          <a:lstStyle/>
          <a:p>
            <a:pPr fontAlgn="base"/>
            <a:r>
              <a:rPr lang="en-US" b="1" u="sng" dirty="0" smtClean="0">
                <a:latin typeface="Times New Roman" pitchFamily="18" charset="0"/>
                <a:cs typeface="Times New Roman" pitchFamily="18" charset="0"/>
              </a:rPr>
              <a:t>Static Constructor :</a:t>
            </a:r>
          </a:p>
          <a:p>
            <a:pPr fontAlgn="base"/>
            <a:endParaRPr lang="en-US" u="sng"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Static constructor should be parameter less means it should not contain any input parameter. Program will not execute if static constructor is having any input parameter.</a:t>
            </a:r>
          </a:p>
          <a:p>
            <a:pPr fontAlgn="base"/>
            <a:r>
              <a:rPr lang="en-US" dirty="0" smtClean="0">
                <a:latin typeface="Times New Roman" pitchFamily="18" charset="0"/>
                <a:cs typeface="Times New Roman" pitchFamily="18" charset="0"/>
              </a:rPr>
              <a:t>Static constructor can be invoked once for any number instances are created and it is invoked only during the first initialization of instance. It is used to initialize static fields of the class</a:t>
            </a:r>
            <a:endParaRPr lang="en-US" dirty="0">
              <a:latin typeface="Times New Roman" pitchFamily="18" charset="0"/>
              <a:cs typeface="Times New Roman" pitchFamily="18" charset="0"/>
            </a:endParaRPr>
          </a:p>
        </p:txBody>
      </p:sp>
      <p:pic>
        <p:nvPicPr>
          <p:cNvPr id="4098" name="Picture 2" descr="C:\Users\admin\Desktop\4.PNG"/>
          <p:cNvPicPr>
            <a:picLocks noChangeAspect="1" noChangeArrowheads="1"/>
          </p:cNvPicPr>
          <p:nvPr/>
        </p:nvPicPr>
        <p:blipFill>
          <a:blip r:embed="rId2" cstate="print"/>
          <a:srcRect/>
          <a:stretch>
            <a:fillRect/>
          </a:stretch>
        </p:blipFill>
        <p:spPr bwMode="auto">
          <a:xfrm>
            <a:off x="0" y="1905000"/>
            <a:ext cx="9143999" cy="4953000"/>
          </a:xfrm>
          <a:prstGeom prst="rect">
            <a:avLst/>
          </a:prstGeom>
          <a:noFill/>
        </p:spPr>
      </p:pic>
      <p:sp>
        <p:nvSpPr>
          <p:cNvPr id="4" name="Date Placeholder 3"/>
          <p:cNvSpPr>
            <a:spLocks noGrp="1"/>
          </p:cNvSpPr>
          <p:nvPr>
            <p:ph type="dt" sz="half" idx="10"/>
          </p:nvPr>
        </p:nvSpPr>
        <p:spPr/>
        <p:txBody>
          <a:bodyPr/>
          <a:lstStyle/>
          <a:p>
            <a:fld id="{E9C26D32-0979-4380-958D-929F82B88790}" type="datetime1">
              <a:rPr lang="en-US" smtClean="0"/>
              <a:pPr/>
              <a:t>11-Mar-14</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754326"/>
          </a:xfrm>
          <a:prstGeom prst="rect">
            <a:avLst/>
          </a:prstGeom>
        </p:spPr>
        <p:txBody>
          <a:bodyPr wrap="square">
            <a:spAutoFit/>
          </a:bodyPr>
          <a:lstStyle/>
          <a:p>
            <a:pPr fontAlgn="base"/>
            <a:r>
              <a:rPr lang="en-US" u="sng" dirty="0" smtClean="0">
                <a:latin typeface="Times New Roman" pitchFamily="18" charset="0"/>
                <a:cs typeface="Times New Roman" pitchFamily="18" charset="0"/>
              </a:rPr>
              <a:t>Private Constructor:</a:t>
            </a:r>
          </a:p>
          <a:p>
            <a:pPr fontAlgn="base"/>
            <a:endParaRPr lang="en-US" u="sng"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A constructor with "private" access modifier in a class is called as private constructor.</a:t>
            </a:r>
          </a:p>
          <a:p>
            <a:pPr fontAlgn="base"/>
            <a:r>
              <a:rPr lang="en-US" dirty="0" smtClean="0">
                <a:latin typeface="Times New Roman" pitchFamily="18" charset="0"/>
                <a:cs typeface="Times New Roman" pitchFamily="18" charset="0"/>
              </a:rPr>
              <a:t>A class with private constructor cannot be inherited.</a:t>
            </a:r>
          </a:p>
          <a:p>
            <a:pPr fontAlgn="base"/>
            <a:r>
              <a:rPr lang="en-US" dirty="0" smtClean="0">
                <a:latin typeface="Times New Roman" pitchFamily="18" charset="0"/>
                <a:cs typeface="Times New Roman" pitchFamily="18" charset="0"/>
              </a:rPr>
              <a:t>We cannot create an object of the class which is having a private constructor. Program will not allow us to create an object of a class having private constructor.</a:t>
            </a:r>
            <a:endParaRPr lang="en-US" dirty="0">
              <a:latin typeface="Times New Roman" pitchFamily="18" charset="0"/>
              <a:cs typeface="Times New Roman" pitchFamily="18" charset="0"/>
            </a:endParaRPr>
          </a:p>
        </p:txBody>
      </p:sp>
      <p:pic>
        <p:nvPicPr>
          <p:cNvPr id="5122" name="Picture 2" descr="C:\Users\admin\Desktop\5.PNG"/>
          <p:cNvPicPr>
            <a:picLocks noChangeAspect="1" noChangeArrowheads="1"/>
          </p:cNvPicPr>
          <p:nvPr/>
        </p:nvPicPr>
        <p:blipFill>
          <a:blip r:embed="rId2" cstate="print"/>
          <a:srcRect/>
          <a:stretch>
            <a:fillRect/>
          </a:stretch>
        </p:blipFill>
        <p:spPr bwMode="auto">
          <a:xfrm>
            <a:off x="0" y="1905000"/>
            <a:ext cx="9144000" cy="4572000"/>
          </a:xfrm>
          <a:prstGeom prst="rect">
            <a:avLst/>
          </a:prstGeom>
          <a:noFill/>
        </p:spPr>
      </p:pic>
      <p:sp>
        <p:nvSpPr>
          <p:cNvPr id="4" name="Date Placeholder 3"/>
          <p:cNvSpPr>
            <a:spLocks noGrp="1"/>
          </p:cNvSpPr>
          <p:nvPr>
            <p:ph type="dt" sz="half" idx="10"/>
          </p:nvPr>
        </p:nvSpPr>
        <p:spPr/>
        <p:txBody>
          <a:bodyPr/>
          <a:lstStyle/>
          <a:p>
            <a:fld id="{918AE4AC-3C86-4F52-AE87-2155CE4D1879}" type="datetime1">
              <a:rPr lang="en-US" smtClean="0"/>
              <a:pPr/>
              <a:t>11-Mar-14</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96</TotalTime>
  <Words>440</Words>
  <Application>Microsoft Office PowerPoint</Application>
  <PresentationFormat>On-screen Show (4:3)</PresentationFormat>
  <Paragraphs>70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11</cp:revision>
  <dcterms:created xsi:type="dcterms:W3CDTF">2014-03-10T10:41:30Z</dcterms:created>
  <dcterms:modified xsi:type="dcterms:W3CDTF">2014-03-11T03:56:13Z</dcterms:modified>
</cp:coreProperties>
</file>