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6" r:id="rId9"/>
    <p:sldId id="264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CFC1875-7E13-47EA-90E9-7223FF710A1F}" type="datetimeFigureOut">
              <a:rPr lang="en-US" smtClean="0"/>
              <a:pPr/>
              <a:t>3/11/2014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F12B0F3-4378-4EA6-917D-B690769B92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FC1875-7E13-47EA-90E9-7223FF710A1F}" type="datetimeFigureOut">
              <a:rPr lang="en-US" smtClean="0"/>
              <a:pPr/>
              <a:t>3/11/2014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12B0F3-4378-4EA6-917D-B690769B92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FC1875-7E13-47EA-90E9-7223FF710A1F}" type="datetimeFigureOut">
              <a:rPr lang="en-US" smtClean="0"/>
              <a:pPr/>
              <a:t>3/11/2014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12B0F3-4378-4EA6-917D-B690769B92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FC1875-7E13-47EA-90E9-7223FF710A1F}" type="datetimeFigureOut">
              <a:rPr lang="en-US" smtClean="0"/>
              <a:pPr/>
              <a:t>3/11/2014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12B0F3-4378-4EA6-917D-B690769B92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FC1875-7E13-47EA-90E9-7223FF710A1F}" type="datetimeFigureOut">
              <a:rPr lang="en-US" smtClean="0"/>
              <a:pPr/>
              <a:t>3/11/2014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12B0F3-4378-4EA6-917D-B690769B92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FC1875-7E13-47EA-90E9-7223FF710A1F}" type="datetimeFigureOut">
              <a:rPr lang="en-US" smtClean="0"/>
              <a:pPr/>
              <a:t>3/11/2014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12B0F3-4378-4EA6-917D-B690769B92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FC1875-7E13-47EA-90E9-7223FF710A1F}" type="datetimeFigureOut">
              <a:rPr lang="en-US" smtClean="0"/>
              <a:pPr/>
              <a:t>3/11/2014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12B0F3-4378-4EA6-917D-B690769B92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FC1875-7E13-47EA-90E9-7223FF710A1F}" type="datetimeFigureOut">
              <a:rPr lang="en-US" smtClean="0"/>
              <a:pPr/>
              <a:t>3/11/2014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12B0F3-4378-4EA6-917D-B690769B92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FC1875-7E13-47EA-90E9-7223FF710A1F}" type="datetimeFigureOut">
              <a:rPr lang="en-US" smtClean="0"/>
              <a:pPr/>
              <a:t>3/11/2014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12B0F3-4378-4EA6-917D-B690769B92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CFC1875-7E13-47EA-90E9-7223FF710A1F}" type="datetimeFigureOut">
              <a:rPr lang="en-US" smtClean="0"/>
              <a:pPr/>
              <a:t>3/11/2014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12B0F3-4378-4EA6-917D-B690769B92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CFC1875-7E13-47EA-90E9-7223FF710A1F}" type="datetimeFigureOut">
              <a:rPr lang="en-US" smtClean="0"/>
              <a:pPr/>
              <a:t>3/11/2014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F12B0F3-4378-4EA6-917D-B690769B92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CFC1875-7E13-47EA-90E9-7223FF710A1F}" type="datetimeFigureOut">
              <a:rPr lang="en-US" smtClean="0"/>
              <a:pPr/>
              <a:t>3/11/2014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F12B0F3-4378-4EA6-917D-B690769B92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457200"/>
            <a:ext cx="6172200" cy="18943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1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Collection Interfaces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Prepared by-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Pooja N. Naladkar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248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IEqualityComparer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Defines methods to support the comparison of objects for equality</a:t>
            </a:r>
            <a:r>
              <a:rPr lang="en-US" sz="2000" dirty="0" smtClean="0"/>
              <a:t>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Methods -</a:t>
            </a:r>
          </a:p>
          <a:p>
            <a:pPr lvl="1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Equals ( )			 </a:t>
            </a:r>
          </a:p>
          <a:p>
            <a:pPr lvl="1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GetHashCode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 )</a:t>
            </a:r>
          </a:p>
          <a:p>
            <a:pPr lvl="1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IComparer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Exposes a method that compares two objects.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Methods -</a:t>
            </a:r>
          </a:p>
          <a:p>
            <a:pPr lvl="1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Compare ( )			 </a:t>
            </a:r>
          </a:p>
          <a:p>
            <a:pPr lvl="1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pPr lvl="1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pPr lvl="1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6600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6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Types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Contents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 makes programs more compact and easier.</a:t>
            </a:r>
          </a:p>
          <a:p>
            <a:pPr lvl="2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Contains Methods, Indexes,  Events and Properties.</a:t>
            </a:r>
          </a:p>
          <a:p>
            <a:pPr lvl="2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.NET class library defines 2 different interfaces-</a:t>
            </a:r>
          </a:p>
          <a:p>
            <a:pPr lvl="2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1. Generic Interfaces</a:t>
            </a:r>
          </a:p>
          <a:p>
            <a:pPr lvl="2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 2. Non-Generic Interfaces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5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Interfaces </a:t>
            </a:r>
            <a:endParaRPr lang="en-US" sz="4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724400"/>
          </a:xfrm>
        </p:spPr>
        <p:txBody>
          <a:bodyPr>
            <a:normAutofit fontScale="62500" lnSpcReduction="20000"/>
          </a:bodyPr>
          <a:lstStyle/>
          <a:p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IEnumerable</a:t>
            </a:r>
            <a:endParaRPr lang="en-US" sz="4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IEnumerable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&lt;T&gt;</a:t>
            </a:r>
          </a:p>
          <a:p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IEnumerator</a:t>
            </a:r>
            <a:endParaRPr lang="en-US" sz="4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Ienumerator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&lt;T&gt;</a:t>
            </a:r>
          </a:p>
          <a:p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ICollection</a:t>
            </a:r>
            <a:endParaRPr lang="en-US" sz="4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Icollection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&lt;T&gt;</a:t>
            </a:r>
          </a:p>
          <a:p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Idictonary</a:t>
            </a:r>
            <a:endParaRPr lang="en-US" sz="4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Ilist</a:t>
            </a:r>
            <a:endParaRPr lang="en-US" sz="4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Ilist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&lt;T&gt;</a:t>
            </a:r>
          </a:p>
          <a:p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Icompare</a:t>
            </a:r>
            <a:endParaRPr lang="en-US" sz="4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IEqualityComparer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&lt;T&gt;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Types of Interfaces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550091"/>
          </a:xfrm>
        </p:spPr>
        <p:txBody>
          <a:bodyPr/>
          <a:lstStyle/>
          <a:p>
            <a:pPr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IEnumerable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Supports simple iteration over non-generic collection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Method – </a:t>
            </a:r>
          </a:p>
          <a:p>
            <a:pPr lvl="4"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GetEnumerator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 )</a:t>
            </a:r>
            <a:endParaRPr lang="en-US" sz="1500" dirty="0" smtClean="0">
              <a:latin typeface="Times New Roman" pitchFamily="18" charset="0"/>
              <a:cs typeface="Times New Roman" pitchFamily="18" charset="0"/>
            </a:endParaRPr>
          </a:p>
          <a:p>
            <a:pPr lvl="8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IEnumerable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&lt;T&gt;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supports iteration over generic collection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T-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type of objects to enumerate.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Method – </a:t>
            </a:r>
          </a:p>
          <a:p>
            <a:pPr lvl="4"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GetEnumerator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 )</a:t>
            </a:r>
            <a:endParaRPr lang="en-US" sz="15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2484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IEnumerator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Supports iteration over non-generic collection.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Properties - </a:t>
            </a:r>
          </a:p>
          <a:p>
            <a:pPr lvl="3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Current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Methods -</a:t>
            </a:r>
          </a:p>
          <a:p>
            <a:pPr lvl="1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MoveNext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 )</a:t>
            </a:r>
          </a:p>
          <a:p>
            <a:pPr lvl="1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Reset ( )</a:t>
            </a:r>
          </a:p>
          <a:p>
            <a:pPr lvl="1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IEnumerator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&lt;T&gt;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Supports iteration over generic collection.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T- type of object to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enumerate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Properties -</a:t>
            </a:r>
          </a:p>
          <a:p>
            <a:pPr lvl="3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Current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Methods -</a:t>
            </a:r>
          </a:p>
          <a:p>
            <a:pPr lvl="1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MoveNext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 )</a:t>
            </a:r>
          </a:p>
          <a:p>
            <a:pPr lvl="1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Reset ( )</a:t>
            </a:r>
          </a:p>
          <a:p>
            <a:pPr lvl="1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Dispose( )</a:t>
            </a:r>
          </a:p>
          <a:p>
            <a:pPr lvl="1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2484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ICollection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Properties - </a:t>
            </a:r>
          </a:p>
          <a:p>
            <a:pPr lvl="3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Count</a:t>
            </a:r>
          </a:p>
          <a:p>
            <a:pPr lvl="3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IsSynchronized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3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IsReadonly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Methods -</a:t>
            </a:r>
          </a:p>
          <a:p>
            <a:pPr lvl="1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CopyTo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 )		</a:t>
            </a:r>
          </a:p>
          <a:p>
            <a:pPr lvl="1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GetEnumerator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( 0</a:t>
            </a:r>
          </a:p>
          <a:p>
            <a:pPr lvl="1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pPr lvl="1">
              <a:buNone/>
            </a:pP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ICollection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&lt;T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&gt;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Defines methods to manipulate generic collections.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T-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type of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elements in the collection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Properties -</a:t>
            </a:r>
          </a:p>
          <a:p>
            <a:pPr lvl="3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Count</a:t>
            </a:r>
          </a:p>
          <a:p>
            <a:pPr lvl="3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IsReadonly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Methods -</a:t>
            </a:r>
          </a:p>
          <a:p>
            <a:pPr lvl="1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Add ( )			Clear ( )</a:t>
            </a:r>
          </a:p>
          <a:p>
            <a:pPr lvl="1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Contains ( )		Remove ( )</a:t>
            </a:r>
          </a:p>
          <a:p>
            <a:pPr lvl="1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477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IList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Represents a non-generic collection of  objects.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Falls into  categories -</a:t>
            </a:r>
          </a:p>
          <a:p>
            <a:pPr marL="566928" indent="-45720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1. Read-Only</a:t>
            </a:r>
          </a:p>
          <a:p>
            <a:pPr marL="566928" indent="-45720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2. Fixed Size</a:t>
            </a:r>
          </a:p>
          <a:p>
            <a:pPr marL="566928" indent="-45720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3.variable Size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Properties - </a:t>
            </a:r>
          </a:p>
          <a:p>
            <a:pPr lvl="3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Count</a:t>
            </a:r>
          </a:p>
          <a:p>
            <a:pPr lvl="3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IsFixedSize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3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IsReadOnly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Methods -</a:t>
            </a:r>
          </a:p>
          <a:p>
            <a:pPr lvl="1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Add ( )			Clear ( )</a:t>
            </a:r>
          </a:p>
          <a:p>
            <a:pPr lvl="1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Contains ( )		Remove ( )</a:t>
            </a:r>
          </a:p>
          <a:p>
            <a:pPr lvl="1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CopyTO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 )		Insert ( )</a:t>
            </a:r>
          </a:p>
          <a:p>
            <a:pPr lvl="1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pPr lvl="1">
              <a:buNone/>
            </a:pP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IList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&lt;T&gt; -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Represents a generic collection of  objects.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248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IDictonary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Represents a non-generic collection of  key/value pair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Falls into  categories -</a:t>
            </a:r>
          </a:p>
          <a:p>
            <a:pPr marL="566928" indent="-45720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1. Read-Only</a:t>
            </a:r>
          </a:p>
          <a:p>
            <a:pPr marL="566928" indent="-45720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2. Fixed Size</a:t>
            </a:r>
          </a:p>
          <a:p>
            <a:pPr marL="566928" indent="-45720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3.variable Size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Properties – </a:t>
            </a:r>
          </a:p>
          <a:p>
            <a:pPr lvl="3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Count</a:t>
            </a:r>
          </a:p>
          <a:p>
            <a:pPr lvl="3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IsFixedSize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3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IsReadOnly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Methods -</a:t>
            </a:r>
          </a:p>
          <a:p>
            <a:pPr lvl="1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Add ( )			Clear ( )</a:t>
            </a:r>
          </a:p>
          <a:p>
            <a:pPr lvl="1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Contains ( )		Remove ( )</a:t>
            </a:r>
          </a:p>
          <a:p>
            <a:pPr lvl="1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CopyTo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pPr lvl="1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268</TotalTime>
  <Words>143</Words>
  <Application>Microsoft Office PowerPoint</Application>
  <PresentationFormat>On-screen Show (4:3)</PresentationFormat>
  <Paragraphs>125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Concourse</vt:lpstr>
      <vt:lpstr>  Collection Interfaces</vt:lpstr>
      <vt:lpstr>Contents</vt:lpstr>
      <vt:lpstr>Interfaces </vt:lpstr>
      <vt:lpstr>Types of Interfaces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Sai_Pooja</dc:creator>
  <cp:lastModifiedBy>admin</cp:lastModifiedBy>
  <cp:revision>51</cp:revision>
  <dcterms:created xsi:type="dcterms:W3CDTF">2014-03-10T14:31:04Z</dcterms:created>
  <dcterms:modified xsi:type="dcterms:W3CDTF">2014-03-11T03:36:23Z</dcterms:modified>
</cp:coreProperties>
</file>