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4" r:id="rId2"/>
    <p:sldId id="272" r:id="rId3"/>
    <p:sldId id="260" r:id="rId4"/>
    <p:sldId id="262" r:id="rId5"/>
    <p:sldId id="271" r:id="rId6"/>
    <p:sldId id="257" r:id="rId7"/>
    <p:sldId id="259" r:id="rId8"/>
    <p:sldId id="267" r:id="rId9"/>
    <p:sldId id="263" r:id="rId10"/>
    <p:sldId id="258" r:id="rId11"/>
    <p:sldId id="268" r:id="rId12"/>
    <p:sldId id="269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36C3FD-D877-410D-ADB2-E69E62D79755}" type="datetimeFigureOut">
              <a:rPr lang="en-US" smtClean="0"/>
              <a:pPr/>
              <a:t>3/11/2014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A934D6-2838-4077-BA80-F9CCAF27FD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800" dirty="0" smtClean="0"/>
              <a:t>DELEGATES IN C#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						</a:t>
            </a:r>
          </a:p>
          <a:p>
            <a:pPr>
              <a:buNone/>
            </a:pPr>
            <a:r>
              <a:rPr lang="en-US" sz="2800" dirty="0" smtClean="0"/>
              <a:t>						 -POORVA LIMAYE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endParaRPr lang="en-IN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Multicast delegate </a:t>
            </a:r>
            <a:r>
              <a:rPr lang="en-IN" dirty="0">
                <a:latin typeface="Calibri" pitchFamily="34" charset="0"/>
                <a:cs typeface="Calibri" pitchFamily="34" charset="0"/>
              </a:rPr>
              <a:t>will invoke all the methods and functions associated with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IN" dirty="0">
                <a:latin typeface="Calibri" pitchFamily="34" charset="0"/>
                <a:cs typeface="Calibri" pitchFamily="34" charset="0"/>
              </a:rPr>
              <a:t>after another sequentially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>
                <a:latin typeface="Calibri" pitchFamily="34" charset="0"/>
                <a:cs typeface="Calibri" pitchFamily="34" charset="0"/>
              </a:rPr>
              <a:t>Invocation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happens </a:t>
            </a:r>
            <a:r>
              <a:rPr lang="en-IN" dirty="0">
                <a:latin typeface="Calibri" pitchFamily="34" charset="0"/>
                <a:cs typeface="Calibri" pitchFamily="34" charset="0"/>
              </a:rPr>
              <a:t>in the same sequence as the attachment is done.</a:t>
            </a:r>
            <a:endParaRPr lang="en-IN" i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i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delegateptr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+= Method1; </a:t>
            </a:r>
            <a:endParaRPr lang="en-IN" i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i="1" dirty="0" smtClean="0">
                <a:latin typeface="Calibri" pitchFamily="34" charset="0"/>
                <a:cs typeface="Calibri" pitchFamily="34" charset="0"/>
              </a:rPr>
              <a:t>	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delegateptr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+= Method2;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delegateptr.Invoke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IN" i="1" dirty="0" smtClean="0">
                <a:latin typeface="Calibri" pitchFamily="34" charset="0"/>
                <a:cs typeface="Calibri" pitchFamily="34" charset="0"/>
              </a:rPr>
              <a:t>	 Invokes </a:t>
            </a:r>
            <a:r>
              <a:rPr lang="en-IN" i="1" dirty="0">
                <a:latin typeface="Calibri" pitchFamily="34" charset="0"/>
                <a:cs typeface="Calibri" pitchFamily="34" charset="0"/>
              </a:rPr>
              <a:t>the Method1 and Method2 </a:t>
            </a:r>
            <a:r>
              <a:rPr lang="en-IN" i="1" dirty="0" smtClean="0">
                <a:latin typeface="Calibri" pitchFamily="34" charset="0"/>
                <a:cs typeface="Calibri" pitchFamily="34" charset="0"/>
              </a:rPr>
              <a:t>sequentially.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	</a:t>
            </a:r>
            <a:r>
              <a:rPr lang="en-IN" u="sng" dirty="0" smtClean="0"/>
              <a:t>Publisher </a:t>
            </a:r>
            <a:r>
              <a:rPr lang="en-IN" u="sng" dirty="0"/>
              <a:t>/ subscriber kind of </a:t>
            </a:r>
            <a:r>
              <a:rPr lang="en-IN" u="sng" dirty="0" smtClean="0"/>
              <a:t>model: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800" dirty="0" smtClean="0"/>
              <a:t>Multiple error </a:t>
            </a:r>
            <a:r>
              <a:rPr lang="en-IN" sz="2800" dirty="0"/>
              <a:t>logging </a:t>
            </a:r>
            <a:r>
              <a:rPr lang="en-IN" sz="2800" dirty="0" smtClean="0"/>
              <a:t>routines.</a:t>
            </a:r>
          </a:p>
          <a:p>
            <a:pPr>
              <a:buNone/>
            </a:pPr>
            <a:r>
              <a:rPr lang="en-IN" sz="2800" dirty="0" smtClean="0"/>
              <a:t> 	Broadcast </a:t>
            </a:r>
            <a:r>
              <a:rPr lang="en-IN" sz="2800" dirty="0"/>
              <a:t>the errors to the respective components</a:t>
            </a:r>
            <a:r>
              <a:rPr lang="en-IN" sz="2800" dirty="0" smtClean="0"/>
              <a:t>.</a:t>
            </a:r>
          </a:p>
        </p:txBody>
      </p:sp>
      <p:pic>
        <p:nvPicPr>
          <p:cNvPr id="4" name="Picture 2" descr="C:\Users\DELL\Downloads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348880"/>
            <a:ext cx="6215105" cy="40090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 1</a:t>
            </a:r>
            <a:r>
              <a:rPr lang="en-IN" sz="2400" b="1" dirty="0">
                <a:latin typeface="Calibri" pitchFamily="34" charset="0"/>
                <a:cs typeface="Calibri" pitchFamily="34" charset="0"/>
              </a:rPr>
              <a:t>. Abstract and encapsulate a method (Anonymous invocation)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2400" dirty="0" smtClean="0">
                <a:latin typeface="Calibri" pitchFamily="34" charset="0"/>
                <a:cs typeface="Calibri" pitchFamily="34" charset="0"/>
              </a:rPr>
            </a:br>
            <a:r>
              <a:rPr lang="en-IN" sz="2400" dirty="0" smtClean="0">
                <a:latin typeface="Calibri" pitchFamily="34" charset="0"/>
                <a:cs typeface="Calibri" pitchFamily="34" charset="0"/>
              </a:rPr>
              <a:t>Define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an abstract pointer which can point to methods and functions. 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2400" dirty="0" smtClean="0">
                <a:latin typeface="Calibri" pitchFamily="34" charset="0"/>
                <a:cs typeface="Calibri" pitchFamily="34" charset="0"/>
              </a:rPr>
            </a:br>
            <a:r>
              <a:rPr lang="en-IN" sz="2400" b="1" dirty="0">
                <a:latin typeface="Calibri" pitchFamily="34" charset="0"/>
                <a:cs typeface="Calibri" pitchFamily="34" charset="0"/>
              </a:rPr>
              <a:t>2.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Reusability -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Delegates are extremely useful when wanting to declare a block of code that you want to pass around.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2400" dirty="0" smtClean="0">
                <a:latin typeface="Calibri" pitchFamily="34" charset="0"/>
                <a:cs typeface="Calibri" pitchFamily="34" charset="0"/>
              </a:rPr>
            </a:br>
            <a:r>
              <a:rPr lang="en-IN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2400" dirty="0" smtClean="0">
                <a:latin typeface="Calibri" pitchFamily="34" charset="0"/>
                <a:cs typeface="Calibri" pitchFamily="34" charset="0"/>
              </a:rPr>
            </a:br>
            <a:r>
              <a:rPr lang="en-IN" sz="2400" b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IN" sz="2400" b="1" dirty="0">
                <a:latin typeface="Calibri" pitchFamily="34" charset="0"/>
                <a:cs typeface="Calibri" pitchFamily="34" charset="0"/>
              </a:rPr>
              <a:t>Multicasting - Sequential processing 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delegates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4400" dirty="0" smtClean="0"/>
              <a:t>THANK YOU!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Basically a function pointer, but are type safe.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Type safe =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 A delegate which is pointing to a return type of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cannot point to a return type of string.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A placeholder for a/some method(s).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It is a reference to a function/method.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The function is attached to the delegate and will then can be called via the delegate object.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Similar to a function pointer, where functions can be assigned like a variable and called in the run time based on dynamic conditions.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Allow methods to be passed as parameters.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Delegate?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Allows us to specify what the function we'll be calling looks like, without having to specify which function to call.</a:t>
            </a:r>
          </a:p>
          <a:p>
            <a:pPr>
              <a:buNone/>
            </a:pP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h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as </a:t>
            </a:r>
            <a:r>
              <a:rPr lang="en-IN" dirty="0">
                <a:latin typeface="Calibri" pitchFamily="34" charset="0"/>
                <a:cs typeface="Calibri" pitchFamily="34" charset="0"/>
              </a:rPr>
              <a:t>no knowledge of the class that implements the interface or delegate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method.</a:t>
            </a:r>
          </a:p>
          <a:p>
            <a:pPr>
              <a:buNone/>
            </a:pP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We declare the signature of functions that this delegate can reference.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357166"/>
            <a:ext cx="7858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 smtClean="0">
                <a:latin typeface="Calibri" pitchFamily="34" charset="0"/>
                <a:cs typeface="Calibri" pitchFamily="34" charset="0"/>
              </a:rPr>
              <a:t>RULE: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 name of your delegate can be anything. However, you must define the delegate to match the signature of the method it will point to.</a:t>
            </a:r>
          </a:p>
          <a:p>
            <a:r>
              <a:rPr lang="en-IN" sz="2800" dirty="0" smtClean="0">
                <a:latin typeface="Calibri" pitchFamily="34" charset="0"/>
                <a:cs typeface="Calibri" pitchFamily="34" charset="0"/>
              </a:rPr>
              <a:t>Example </a:t>
            </a:r>
          </a:p>
          <a:p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800" dirty="0" smtClean="0">
                <a:latin typeface="Calibri" pitchFamily="34" charset="0"/>
                <a:cs typeface="Calibri" pitchFamily="34" charset="0"/>
              </a:rPr>
              <a:t>public delegate 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DelegateName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 x, 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 y);</a:t>
            </a:r>
          </a:p>
          <a:p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r>
              <a:rPr lang="en-IN" sz="2800" dirty="0" smtClean="0">
                <a:latin typeface="Calibri" pitchFamily="34" charset="0"/>
                <a:cs typeface="Calibri" pitchFamily="34" charset="0"/>
              </a:rPr>
              <a:t>This delegate can point to any method </a:t>
            </a:r>
          </a:p>
          <a:p>
            <a:r>
              <a:rPr lang="en-IN" sz="2800" dirty="0" smtClean="0">
                <a:latin typeface="Calibri" pitchFamily="34" charset="0"/>
                <a:cs typeface="Calibri" pitchFamily="34" charset="0"/>
              </a:rPr>
              <a:t>taking two integers and returning an integer.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wnloads\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7929618" cy="542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A delegate is a type, i.e. a class.</a:t>
            </a:r>
            <a:br>
              <a:rPr lang="en-IN" dirty="0" smtClean="0">
                <a:latin typeface="Calibri" pitchFamily="34" charset="0"/>
                <a:cs typeface="Calibri" pitchFamily="34" charset="0"/>
              </a:rPr>
            </a:br>
            <a:r>
              <a:rPr lang="en-IN" dirty="0" smtClean="0">
                <a:latin typeface="Calibri" pitchFamily="34" charset="0"/>
                <a:cs typeface="Calibri" pitchFamily="34" charset="0"/>
              </a:rPr>
              <a:t>Like any other class, in order to be used, it must be: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Declared and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Instantiated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 = &gt; This will result in an object. The delegate object will hold a reference of a function. That object can then be: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Invoked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= &gt; The function will then can be called via the delegate object.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 delegate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1.Define: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delegate 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SumDelegate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x,int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y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>
              <a:buNone/>
            </a:pPr>
            <a:r>
              <a:rPr lang="en-US" smtClean="0">
                <a:latin typeface="Calibri" pitchFamily="34" charset="0"/>
                <a:cs typeface="Calibri" pitchFamily="34" charset="0"/>
              </a:rPr>
              <a:t>"Please feel free to put any method that match this signature here and it will be called each time my delegate is called".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2.Create a Delegate Object: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SumDelegate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objDelgate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= null;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3.Refer: 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objDelegate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= Sum;</a:t>
            </a:r>
          </a:p>
          <a:p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4. Invoke:</a:t>
            </a:r>
          </a:p>
          <a:p>
            <a:pPr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objDelegate.Invoke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(10,20);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ownloads\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341" y="500042"/>
            <a:ext cx="8114197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Multicast =Delegate object can maintain a list of methods to call, rather than a single method.</a:t>
            </a:r>
          </a:p>
          <a:p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Delegates can be chained together; </a:t>
            </a:r>
            <a:r>
              <a:rPr lang="en-IN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i.e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multiple methods can be called on a single event.</a:t>
            </a:r>
          </a:p>
          <a:p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dding a method  += operator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Removing a method  -=</a:t>
            </a:r>
            <a:r>
              <a:rPr lang="en-I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operator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Delegates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</TotalTime>
  <Words>234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What is a Delegate?</vt:lpstr>
      <vt:lpstr>Slide 3</vt:lpstr>
      <vt:lpstr>Slide 4</vt:lpstr>
      <vt:lpstr>Slide 5</vt:lpstr>
      <vt:lpstr>Steps to create a delegate</vt:lpstr>
      <vt:lpstr>Slide 7</vt:lpstr>
      <vt:lpstr>Slide 8</vt:lpstr>
      <vt:lpstr>Multicast Delegates</vt:lpstr>
      <vt:lpstr>Slide 10</vt:lpstr>
      <vt:lpstr>Slide 11</vt:lpstr>
      <vt:lpstr>Uses of delegates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Delegates?</dc:title>
  <dc:creator>DELL</dc:creator>
  <cp:lastModifiedBy>admin</cp:lastModifiedBy>
  <cp:revision>24</cp:revision>
  <dcterms:created xsi:type="dcterms:W3CDTF">2014-03-10T13:18:55Z</dcterms:created>
  <dcterms:modified xsi:type="dcterms:W3CDTF">2014-03-11T05:21:52Z</dcterms:modified>
</cp:coreProperties>
</file>