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6AD72-BEC8-445C-8BCF-97526BFE5590}" type="datetimeFigureOut">
              <a:rPr lang="en-US" smtClean="0"/>
              <a:pPr/>
              <a:t>3/11/2014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45DB4-5C6C-4DF0-956C-C88EB4CB4F7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6AD72-BEC8-445C-8BCF-97526BFE5590}" type="datetimeFigureOut">
              <a:rPr lang="en-US" smtClean="0"/>
              <a:pPr/>
              <a:t>3/11/2014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45DB4-5C6C-4DF0-956C-C88EB4CB4F7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6AD72-BEC8-445C-8BCF-97526BFE5590}" type="datetimeFigureOut">
              <a:rPr lang="en-US" smtClean="0"/>
              <a:pPr/>
              <a:t>3/11/2014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45DB4-5C6C-4DF0-956C-C88EB4CB4F7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6AD72-BEC8-445C-8BCF-97526BFE5590}" type="datetimeFigureOut">
              <a:rPr lang="en-US" smtClean="0"/>
              <a:pPr/>
              <a:t>3/11/2014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45DB4-5C6C-4DF0-956C-C88EB4CB4F7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6AD72-BEC8-445C-8BCF-97526BFE5590}" type="datetimeFigureOut">
              <a:rPr lang="en-US" smtClean="0"/>
              <a:pPr/>
              <a:t>3/11/2014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45DB4-5C6C-4DF0-956C-C88EB4CB4F7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6AD72-BEC8-445C-8BCF-97526BFE5590}" type="datetimeFigureOut">
              <a:rPr lang="en-US" smtClean="0"/>
              <a:pPr/>
              <a:t>3/11/2014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45DB4-5C6C-4DF0-956C-C88EB4CB4F7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6AD72-BEC8-445C-8BCF-97526BFE5590}" type="datetimeFigureOut">
              <a:rPr lang="en-US" smtClean="0"/>
              <a:pPr/>
              <a:t>3/11/2014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45DB4-5C6C-4DF0-956C-C88EB4CB4F7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6AD72-BEC8-445C-8BCF-97526BFE5590}" type="datetimeFigureOut">
              <a:rPr lang="en-US" smtClean="0"/>
              <a:pPr/>
              <a:t>3/11/2014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45DB4-5C6C-4DF0-956C-C88EB4CB4F7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6AD72-BEC8-445C-8BCF-97526BFE5590}" type="datetimeFigureOut">
              <a:rPr lang="en-US" smtClean="0"/>
              <a:pPr/>
              <a:t>3/11/2014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45DB4-5C6C-4DF0-956C-C88EB4CB4F7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6AD72-BEC8-445C-8BCF-97526BFE5590}" type="datetimeFigureOut">
              <a:rPr lang="en-US" smtClean="0"/>
              <a:pPr/>
              <a:t>3/11/2014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45DB4-5C6C-4DF0-956C-C88EB4CB4F7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6AD72-BEC8-445C-8BCF-97526BFE5590}" type="datetimeFigureOut">
              <a:rPr lang="en-US" smtClean="0"/>
              <a:pPr/>
              <a:t>3/11/2014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1145DB4-5C6C-4DF0-956C-C88EB4CB4F71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B16AD72-BEC8-445C-8BCF-97526BFE5590}" type="datetimeFigureOut">
              <a:rPr lang="en-US" smtClean="0"/>
              <a:pPr/>
              <a:t>3/11/2014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1145DB4-5C6C-4DF0-956C-C88EB4CB4F71}" type="slidenum">
              <a:rPr lang="en-IN" smtClean="0"/>
              <a:pPr/>
              <a:t>‹#›</a:t>
            </a:fld>
            <a:endParaRPr lang="en-IN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library/system.io.driveinfo_methods(v=vs.110).aspx" TargetMode="External"/><Relationship Id="rId2" Type="http://schemas.openxmlformats.org/officeDocument/2006/relationships/hyperlink" Target="http://msdn.microsoft.com/en-us/library/system.io.driveinfo.driveinfo(v=vs.110).aspx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msdn.microsoft.com/en-us/library/system.io.driveinfo_properties(v=vs.110).aspx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msdn.microsoft.com/en-us/library/system.io(v=vs.110).aspx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1484784"/>
            <a:ext cx="7851648" cy="1828800"/>
          </a:xfrm>
        </p:spPr>
        <p:txBody>
          <a:bodyPr>
            <a:normAutofit fontScale="90000"/>
          </a:bodyPr>
          <a:lstStyle/>
          <a:p>
            <a:pPr algn="ctr"/>
            <a:r>
              <a:rPr lang="en-IN" sz="7300" b="0" u="sng" dirty="0" smtClean="0"/>
              <a:t/>
            </a:r>
            <a:br>
              <a:rPr lang="en-IN" sz="7300" b="0" u="sng" dirty="0" smtClean="0"/>
            </a:br>
            <a:r>
              <a:rPr lang="en-IN" sz="7300" b="0" u="sng" dirty="0" smtClean="0"/>
              <a:t/>
            </a:r>
            <a:br>
              <a:rPr lang="en-IN" sz="7300" b="0" u="sng" dirty="0" smtClean="0"/>
            </a:br>
            <a:r>
              <a:rPr lang="en-IN" sz="7300" b="0" u="sng" dirty="0" smtClean="0"/>
              <a:t/>
            </a:r>
            <a:br>
              <a:rPr lang="en-IN" sz="7300" b="0" u="sng" dirty="0" smtClean="0"/>
            </a:br>
            <a:r>
              <a:rPr lang="en-IN" sz="7300" b="0" u="sng" dirty="0" err="1" smtClean="0"/>
              <a:t>DriveInfo</a:t>
            </a:r>
            <a:r>
              <a:rPr lang="en-IN" sz="7300" b="0" u="sng" dirty="0" smtClean="0"/>
              <a:t> Class</a:t>
            </a:r>
            <a:r>
              <a:rPr lang="en-IN" b="0" dirty="0" smtClean="0"/>
              <a:t/>
            </a:r>
            <a:br>
              <a:rPr lang="en-IN" b="0" dirty="0" smtClean="0"/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7584" y="2996952"/>
            <a:ext cx="8039128" cy="3143272"/>
          </a:xfrm>
        </p:spPr>
        <p:txBody>
          <a:bodyPr>
            <a:normAutofit lnSpcReduction="10000"/>
          </a:bodyPr>
          <a:lstStyle/>
          <a:p>
            <a:pPr algn="l"/>
            <a:endParaRPr lang="en-IN" dirty="0" smtClean="0"/>
          </a:p>
          <a:p>
            <a:pPr algn="l"/>
            <a:endParaRPr lang="en-IN" dirty="0" smtClean="0"/>
          </a:p>
          <a:p>
            <a:pPr algn="l"/>
            <a:endParaRPr lang="en-IN" dirty="0" smtClean="0"/>
          </a:p>
          <a:p>
            <a:pPr algn="l"/>
            <a:endParaRPr lang="en-IN" dirty="0" smtClean="0"/>
          </a:p>
          <a:p>
            <a:pPr algn="l"/>
            <a:endParaRPr lang="en-IN" dirty="0" smtClean="0"/>
          </a:p>
          <a:p>
            <a:pPr algn="l"/>
            <a:r>
              <a:rPr lang="en-IN" dirty="0" smtClean="0"/>
              <a:t>						Represented By</a:t>
            </a:r>
          </a:p>
          <a:p>
            <a:pPr algn="l"/>
            <a:r>
              <a:rPr lang="en-IN" dirty="0" smtClean="0"/>
              <a:t>						</a:t>
            </a:r>
            <a:r>
              <a:rPr lang="en-IN" dirty="0" err="1" smtClean="0"/>
              <a:t>Digvijay</a:t>
            </a:r>
            <a:r>
              <a:rPr lang="en-IN" dirty="0" smtClean="0"/>
              <a:t> </a:t>
            </a:r>
            <a:r>
              <a:rPr lang="en-IN" dirty="0" err="1" smtClean="0"/>
              <a:t>Rajurkar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IN" b="0" dirty="0" smtClean="0"/>
              <a:t/>
            </a:r>
            <a:br>
              <a:rPr lang="en-IN" b="0" dirty="0" smtClean="0"/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285728"/>
            <a:ext cx="8039128" cy="5429288"/>
          </a:xfrm>
        </p:spPr>
        <p:txBody>
          <a:bodyPr>
            <a:normAutofit/>
          </a:bodyPr>
          <a:lstStyle/>
          <a:p>
            <a:pPr algn="l"/>
            <a:r>
              <a:rPr lang="en-IN" dirty="0" smtClean="0"/>
              <a:t>.</a:t>
            </a:r>
          </a:p>
          <a:p>
            <a:pPr algn="l"/>
            <a:endParaRPr lang="en-IN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0298" y="1142984"/>
            <a:ext cx="3006797" cy="5053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2910" y="214290"/>
            <a:ext cx="7851648" cy="1828800"/>
          </a:xfrm>
        </p:spPr>
        <p:txBody>
          <a:bodyPr/>
          <a:lstStyle/>
          <a:p>
            <a:pPr algn="ctr"/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0034" y="2214554"/>
            <a:ext cx="7854696" cy="3766714"/>
          </a:xfrm>
        </p:spPr>
        <p:txBody>
          <a:bodyPr/>
          <a:lstStyle/>
          <a:p>
            <a:r>
              <a:rPr lang="en-IN" sz="9600" dirty="0" smtClean="0"/>
              <a:t>Thank You...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0034" y="857232"/>
            <a:ext cx="7851648" cy="1828800"/>
          </a:xfrm>
        </p:spPr>
        <p:txBody>
          <a:bodyPr/>
          <a:lstStyle/>
          <a:p>
            <a:pPr algn="ctr"/>
            <a:r>
              <a:rPr lang="en-IN" b="0" u="sng" dirty="0" err="1" smtClean="0"/>
              <a:t>DriveInfo</a:t>
            </a:r>
            <a:r>
              <a:rPr lang="en-IN" b="0" u="sng" dirty="0" smtClean="0"/>
              <a:t> Class</a:t>
            </a:r>
            <a:r>
              <a:rPr lang="en-IN" b="0" dirty="0" smtClean="0"/>
              <a:t/>
            </a:r>
            <a:br>
              <a:rPr lang="en-IN" b="0" dirty="0" smtClean="0"/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2571744"/>
            <a:ext cx="8039128" cy="3143272"/>
          </a:xfrm>
        </p:spPr>
        <p:txBody>
          <a:bodyPr>
            <a:normAutofit/>
          </a:bodyPr>
          <a:lstStyle/>
          <a:p>
            <a:pPr algn="l">
              <a:buFont typeface="Arial" pitchFamily="34" charset="0"/>
              <a:buChar char="•"/>
            </a:pPr>
            <a:r>
              <a:rPr lang="en-IN" dirty="0" smtClean="0"/>
              <a:t>  Computers often have several drives. On Windows,   these use letters such as C or D as names.</a:t>
            </a:r>
          </a:p>
          <a:p>
            <a:pPr algn="l">
              <a:buFont typeface="Arial" pitchFamily="34" charset="0"/>
              <a:buChar char="•"/>
            </a:pPr>
            <a:r>
              <a:rPr lang="en-IN" dirty="0" smtClean="0"/>
              <a:t>  In the .NET Framework, the </a:t>
            </a:r>
            <a:r>
              <a:rPr lang="en-IN" b="1" dirty="0" err="1" smtClean="0"/>
              <a:t>DriveInfo</a:t>
            </a:r>
            <a:r>
              <a:rPr lang="en-IN" dirty="0" smtClean="0"/>
              <a:t> class provides helper methods for checking these drives. We can get all drives.</a:t>
            </a:r>
          </a:p>
          <a:p>
            <a:pPr algn="l"/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857224" y="1571612"/>
            <a:ext cx="6143652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sz="4000" dirty="0" err="1">
                <a:hlinkClick r:id="rId2" tooltip="DriveInfo Constructor"/>
              </a:rPr>
              <a:t>DriveInfo</a:t>
            </a:r>
            <a:r>
              <a:rPr lang="en-IN" sz="4000" dirty="0">
                <a:hlinkClick r:id="rId2" tooltip="DriveInfo Constructor"/>
              </a:rPr>
              <a:t> </a:t>
            </a:r>
            <a:r>
              <a:rPr lang="en-IN" sz="4000" dirty="0" smtClean="0">
                <a:hlinkClick r:id="rId2" tooltip="DriveInfo Constructor"/>
              </a:rPr>
              <a:t>Constructor</a:t>
            </a:r>
            <a:endParaRPr lang="en-IN" sz="4000" dirty="0" smtClean="0"/>
          </a:p>
          <a:p>
            <a:endParaRPr lang="en-IN" sz="4000" dirty="0"/>
          </a:p>
          <a:p>
            <a:pPr>
              <a:buFont typeface="Arial" pitchFamily="34" charset="0"/>
              <a:buChar char="•"/>
            </a:pPr>
            <a:r>
              <a:rPr lang="en-IN" sz="4000" dirty="0" err="1">
                <a:hlinkClick r:id="rId3" tooltip="DriveInfo Methods"/>
              </a:rPr>
              <a:t>DriveInfo</a:t>
            </a:r>
            <a:r>
              <a:rPr lang="en-IN" sz="4000" dirty="0">
                <a:hlinkClick r:id="rId3" tooltip="DriveInfo Methods"/>
              </a:rPr>
              <a:t> Methods</a:t>
            </a:r>
            <a:endParaRPr lang="en-IN" sz="4000" dirty="0"/>
          </a:p>
          <a:p>
            <a:endParaRPr lang="en-IN" sz="4000" dirty="0" smtClean="0">
              <a:hlinkClick r:id="rId4" tooltip="DriveInfo Properties"/>
            </a:endParaRPr>
          </a:p>
          <a:p>
            <a:pPr>
              <a:buFont typeface="Arial" pitchFamily="34" charset="0"/>
              <a:buChar char="•"/>
            </a:pPr>
            <a:r>
              <a:rPr lang="en-IN" sz="4000" dirty="0" err="1" smtClean="0">
                <a:hlinkClick r:id="rId4" tooltip="DriveInfo Properties"/>
              </a:rPr>
              <a:t>DriveInfo</a:t>
            </a:r>
            <a:r>
              <a:rPr lang="en-IN" sz="4000" dirty="0" smtClean="0">
                <a:hlinkClick r:id="rId4" tooltip="DriveInfo Properties"/>
              </a:rPr>
              <a:t> </a:t>
            </a:r>
            <a:r>
              <a:rPr lang="en-IN" sz="4000" dirty="0">
                <a:hlinkClick r:id="rId4" tooltip="DriveInfo Properties"/>
              </a:rPr>
              <a:t>Properties</a:t>
            </a:r>
            <a:endParaRPr lang="en-IN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IN" b="0" u="sng" dirty="0" err="1" smtClean="0"/>
              <a:t>DriveInfo</a:t>
            </a:r>
            <a:r>
              <a:rPr lang="en-IN" b="0" u="sng" dirty="0" smtClean="0"/>
              <a:t> Constructor</a:t>
            </a:r>
            <a:r>
              <a:rPr lang="en-IN" b="0" dirty="0" smtClean="0"/>
              <a:t/>
            </a:r>
            <a:br>
              <a:rPr lang="en-IN" b="0" dirty="0" smtClean="0"/>
            </a:br>
            <a:r>
              <a:rPr lang="en-IN" b="0" dirty="0" smtClean="0"/>
              <a:t/>
            </a:r>
            <a:br>
              <a:rPr lang="en-IN" b="0" dirty="0" smtClean="0"/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0034" y="1714488"/>
            <a:ext cx="8215370" cy="4429156"/>
          </a:xfrm>
        </p:spPr>
        <p:txBody>
          <a:bodyPr>
            <a:normAutofit lnSpcReduction="10000"/>
          </a:bodyPr>
          <a:lstStyle/>
          <a:p>
            <a:pPr algn="l"/>
            <a:endParaRPr lang="en-IN" dirty="0" smtClean="0"/>
          </a:p>
          <a:p>
            <a:pPr algn="l">
              <a:buFont typeface="Arial" pitchFamily="34" charset="0"/>
              <a:buChar char="•"/>
            </a:pPr>
            <a:r>
              <a:rPr lang="en-IN" dirty="0" smtClean="0"/>
              <a:t>   Provides access to information on the specified drive.</a:t>
            </a:r>
          </a:p>
          <a:p>
            <a:pPr algn="l">
              <a:buFont typeface="Arial" pitchFamily="34" charset="0"/>
              <a:buChar char="•"/>
            </a:pPr>
            <a:r>
              <a:rPr lang="en-IN" b="1" dirty="0" smtClean="0"/>
              <a:t>   Namespace:</a:t>
            </a:r>
            <a:r>
              <a:rPr lang="en-IN" dirty="0" smtClean="0"/>
              <a:t>  </a:t>
            </a:r>
            <a:r>
              <a:rPr lang="en-IN" dirty="0" smtClean="0">
                <a:hlinkClick r:id="rId2"/>
              </a:rPr>
              <a:t>System.IO</a:t>
            </a:r>
            <a:endParaRPr lang="en-IN" dirty="0" smtClean="0"/>
          </a:p>
          <a:p>
            <a:pPr algn="l">
              <a:buFont typeface="Arial" pitchFamily="34" charset="0"/>
              <a:buChar char="•"/>
            </a:pPr>
            <a:r>
              <a:rPr lang="en-IN" b="1" dirty="0" smtClean="0"/>
              <a:t>   Assembly:</a:t>
            </a:r>
            <a:r>
              <a:rPr lang="en-IN" dirty="0" smtClean="0"/>
              <a:t>  </a:t>
            </a:r>
            <a:r>
              <a:rPr lang="en-IN" dirty="0" err="1" smtClean="0"/>
              <a:t>mscorlib</a:t>
            </a:r>
            <a:r>
              <a:rPr lang="en-IN" dirty="0" smtClean="0"/>
              <a:t> (in mscorlib.dll)</a:t>
            </a:r>
          </a:p>
          <a:p>
            <a:pPr algn="l">
              <a:buFont typeface="Arial" pitchFamily="34" charset="0"/>
              <a:buChar char="•"/>
            </a:pPr>
            <a:r>
              <a:rPr lang="en-IN" dirty="0" smtClean="0"/>
              <a:t>   Syntax: </a:t>
            </a:r>
          </a:p>
          <a:p>
            <a:pPr algn="l"/>
            <a:r>
              <a:rPr lang="en-IN" dirty="0" smtClean="0"/>
              <a:t>	    public </a:t>
            </a:r>
            <a:r>
              <a:rPr lang="en-IN" dirty="0" err="1" smtClean="0"/>
              <a:t>DriveInfo</a:t>
            </a:r>
            <a:r>
              <a:rPr lang="en-IN" dirty="0" smtClean="0"/>
              <a:t> (</a:t>
            </a:r>
          </a:p>
          <a:p>
            <a:pPr algn="l"/>
            <a:r>
              <a:rPr lang="en-IN" smtClean="0"/>
              <a:t> </a:t>
            </a:r>
            <a:r>
              <a:rPr lang="en-IN" smtClean="0"/>
              <a:t>                                           </a:t>
            </a:r>
            <a:r>
              <a:rPr lang="en-IN" smtClean="0"/>
              <a:t>      string</a:t>
            </a:r>
            <a:r>
              <a:rPr lang="en-IN" dirty="0" smtClean="0"/>
              <a:t> </a:t>
            </a:r>
            <a:r>
              <a:rPr lang="en-IN" dirty="0" err="1" smtClean="0"/>
              <a:t>driveName</a:t>
            </a:r>
            <a:r>
              <a:rPr lang="en-IN" dirty="0" smtClean="0"/>
              <a:t> </a:t>
            </a:r>
            <a:endParaRPr lang="en-IN" dirty="0" smtClean="0"/>
          </a:p>
          <a:p>
            <a:pPr algn="l"/>
            <a:r>
              <a:rPr lang="en-IN" dirty="0" smtClean="0"/>
              <a:t> </a:t>
            </a:r>
            <a:r>
              <a:rPr lang="en-IN" dirty="0" smtClean="0"/>
              <a:t>                                            </a:t>
            </a:r>
            <a:r>
              <a:rPr lang="en-IN" dirty="0" smtClean="0"/>
              <a:t>)</a:t>
            </a:r>
            <a:endParaRPr lang="en-IN" dirty="0" smtClean="0"/>
          </a:p>
          <a:p>
            <a:pPr algn="l"/>
            <a:r>
              <a:rPr lang="en-IN" dirty="0" smtClean="0"/>
              <a:t>		</a:t>
            </a:r>
          </a:p>
          <a:p>
            <a:pPr algn="l"/>
            <a:r>
              <a:rPr lang="en-IN" dirty="0" smtClean="0"/>
              <a:t>		</a:t>
            </a:r>
          </a:p>
          <a:p>
            <a:pPr algn="l"/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472" y="571480"/>
            <a:ext cx="7851648" cy="1828800"/>
          </a:xfrm>
        </p:spPr>
        <p:txBody>
          <a:bodyPr/>
          <a:lstStyle/>
          <a:p>
            <a:pPr algn="ctr"/>
            <a:r>
              <a:rPr lang="en-IN" b="0" u="sng" dirty="0" smtClean="0"/>
              <a:t>Exceptions</a:t>
            </a:r>
            <a:r>
              <a:rPr lang="en-IN" b="0" dirty="0" smtClean="0"/>
              <a:t/>
            </a:r>
            <a:br>
              <a:rPr lang="en-IN" b="0" dirty="0" smtClean="0"/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8101" y="2285993"/>
            <a:ext cx="8154300" cy="3071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0034" y="285728"/>
            <a:ext cx="7851648" cy="2057416"/>
          </a:xfrm>
        </p:spPr>
        <p:txBody>
          <a:bodyPr/>
          <a:lstStyle/>
          <a:p>
            <a:pPr algn="ctr"/>
            <a:r>
              <a:rPr lang="en-IN" b="0" u="sng" dirty="0" err="1" smtClean="0"/>
              <a:t>DriveInfo</a:t>
            </a:r>
            <a:r>
              <a:rPr lang="en-IN" b="0" u="sng" dirty="0" smtClean="0"/>
              <a:t> Methods</a:t>
            </a:r>
            <a:r>
              <a:rPr lang="en-IN" b="0" dirty="0" smtClean="0"/>
              <a:t/>
            </a:r>
            <a:br>
              <a:rPr lang="en-IN" b="0" dirty="0" smtClean="0"/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714488"/>
            <a:ext cx="7854696" cy="3266648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8" y="2285992"/>
            <a:ext cx="8442116" cy="3143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0034" y="714356"/>
            <a:ext cx="7851648" cy="1828800"/>
          </a:xfrm>
        </p:spPr>
        <p:txBody>
          <a:bodyPr>
            <a:normAutofit fontScale="90000"/>
          </a:bodyPr>
          <a:lstStyle/>
          <a:p>
            <a:pPr algn="ctr"/>
            <a:r>
              <a:rPr lang="en-IN" b="0" u="sng" dirty="0" smtClean="0"/>
              <a:t>Explicit Interface </a:t>
            </a:r>
            <a:br>
              <a:rPr lang="en-IN" b="0" u="sng" dirty="0" smtClean="0"/>
            </a:br>
            <a:r>
              <a:rPr lang="en-IN" b="0" u="sng" dirty="0" smtClean="0"/>
              <a:t>Implementations </a:t>
            </a:r>
            <a:r>
              <a:rPr lang="en-IN" b="0" dirty="0" smtClean="0"/>
              <a:t/>
            </a:r>
            <a:br>
              <a:rPr lang="en-IN" b="0" dirty="0" smtClean="0"/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857364"/>
            <a:ext cx="7854696" cy="3123772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3000372"/>
            <a:ext cx="8068038" cy="170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2910" y="214290"/>
            <a:ext cx="7851648" cy="1828800"/>
          </a:xfrm>
        </p:spPr>
        <p:txBody>
          <a:bodyPr/>
          <a:lstStyle/>
          <a:p>
            <a:pPr algn="ctr"/>
            <a:r>
              <a:rPr lang="en-IN" sz="5400" b="0" u="sng" dirty="0" err="1" smtClean="0"/>
              <a:t>DriveInfo</a:t>
            </a:r>
            <a:r>
              <a:rPr lang="en-IN" sz="5400" b="0" u="sng" dirty="0" smtClean="0"/>
              <a:t> Class Properties</a:t>
            </a:r>
            <a:r>
              <a:rPr lang="en-IN" b="0" dirty="0" smtClean="0"/>
              <a:t/>
            </a:r>
            <a:br>
              <a:rPr lang="en-IN" b="0" dirty="0" smtClean="0"/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214422"/>
            <a:ext cx="7854696" cy="3766714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8662" y="1571612"/>
            <a:ext cx="7394076" cy="47084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IN" b="0" dirty="0" smtClean="0"/>
              <a:t/>
            </a:r>
            <a:br>
              <a:rPr lang="en-IN" b="0" dirty="0" smtClean="0"/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552" y="0"/>
            <a:ext cx="8039128" cy="5429288"/>
          </a:xfrm>
        </p:spPr>
        <p:txBody>
          <a:bodyPr>
            <a:normAutofit/>
          </a:bodyPr>
          <a:lstStyle/>
          <a:p>
            <a:pPr algn="l"/>
            <a:r>
              <a:rPr lang="en-IN" dirty="0" smtClean="0"/>
              <a:t>.</a:t>
            </a:r>
          </a:p>
          <a:p>
            <a:pPr algn="l"/>
            <a:r>
              <a:rPr lang="en-IN" dirty="0" smtClean="0"/>
              <a:t>Example:</a:t>
            </a:r>
            <a:endParaRPr lang="en-IN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1720" y="692696"/>
            <a:ext cx="5253057" cy="5761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</TotalTime>
  <Words>66</Words>
  <Application>Microsoft Office PowerPoint</Application>
  <PresentationFormat>On-screen Show (4:3)</PresentationFormat>
  <Paragraphs>37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Flow</vt:lpstr>
      <vt:lpstr>   DriveInfo Class </vt:lpstr>
      <vt:lpstr>DriveInfo Class </vt:lpstr>
      <vt:lpstr>Slide 3</vt:lpstr>
      <vt:lpstr>DriveInfo Constructor  </vt:lpstr>
      <vt:lpstr>Exceptions </vt:lpstr>
      <vt:lpstr>DriveInfo Methods </vt:lpstr>
      <vt:lpstr>Explicit Interface  Implementations  </vt:lpstr>
      <vt:lpstr>DriveInfo Class Properties </vt:lpstr>
      <vt:lpstr> </vt:lpstr>
      <vt:lpstr> </vt:lpstr>
      <vt:lpstr>Slide 11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DriveInfo Class</dc:title>
  <dc:creator>hp-pc</dc:creator>
  <cp:lastModifiedBy>admin</cp:lastModifiedBy>
  <cp:revision>10</cp:revision>
  <dcterms:created xsi:type="dcterms:W3CDTF">2014-03-10T18:50:16Z</dcterms:created>
  <dcterms:modified xsi:type="dcterms:W3CDTF">2014-03-11T06:52:51Z</dcterms:modified>
</cp:coreProperties>
</file>