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832736-9BA6-4A6F-8BC5-9FF75A402A60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D3E673-1373-4884-8162-63172FCDF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0"/>
            <a:ext cx="7467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                  Events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480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400" dirty="0" err="1" smtClean="0"/>
              <a:t>Aieshwarya</a:t>
            </a:r>
            <a:r>
              <a:rPr lang="en-US" sz="2400" dirty="0" smtClean="0"/>
              <a:t> </a:t>
            </a:r>
            <a:r>
              <a:rPr lang="en-US" sz="2400" dirty="0" err="1" smtClean="0"/>
              <a:t>Shedji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Continue..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MainClass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Main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EventTest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e 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88"/>
                </a:solidFill>
                <a:latin typeface="Arial Unicode MS" pitchFamily="34" charset="-128"/>
                <a:cs typeface="Arial" pitchFamily="34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EventTest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5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SetValue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7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SetValue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6666"/>
                </a:solidFill>
                <a:latin typeface="Arial Unicode MS" pitchFamily="34" charset="-128"/>
                <a:cs typeface="Arial" pitchFamily="34" charset="0"/>
              </a:rPr>
              <a:t>11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Console</a:t>
            </a:r>
            <a:r>
              <a:rPr lang="en-US" sz="2400" dirty="0" err="1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rgbClr val="7F0055"/>
                </a:solidFill>
                <a:latin typeface="Arial Unicode MS" pitchFamily="34" charset="-128"/>
                <a:cs typeface="Arial" pitchFamily="34" charset="0"/>
              </a:rPr>
              <a:t>ReadKey</a:t>
            </a: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}	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0"/>
            <a:ext cx="7467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1722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Introduction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2209800"/>
            <a:ext cx="6172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  What is an event?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 Sender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 Receiver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1722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Event </a:t>
            </a:r>
            <a:r>
              <a:rPr lang="en-US" sz="4800" dirty="0" smtClean="0"/>
              <a:t> </a:t>
            </a:r>
            <a:r>
              <a:rPr lang="en-US" sz="4800" u="sng" dirty="0" smtClean="0"/>
              <a:t>Handlers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2209800"/>
            <a:ext cx="6172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  What is an event handling?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Events use publisher-           </a:t>
            </a:r>
          </a:p>
          <a:p>
            <a:r>
              <a:rPr lang="en-US" sz="2800" dirty="0" smtClean="0"/>
              <a:t>        subscriber model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  Used with Delegates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akadia.com/img/dotnet_user_control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620000" cy="6000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7162800" cy="598962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Declaring an Event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1752600"/>
            <a:ext cx="9753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public delegate void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(string status);</a:t>
            </a:r>
          </a:p>
          <a:p>
            <a:endParaRPr lang="en-US" sz="28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//Declaring event based on above delegate </a:t>
            </a:r>
          </a:p>
          <a:p>
            <a:r>
              <a:rPr lang="en-US" sz="2400" dirty="0" smtClean="0"/>
              <a:t>public event 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7162800" cy="838200"/>
          </a:xfrm>
        </p:spPr>
        <p:txBody>
          <a:bodyPr>
            <a:noAutofit/>
          </a:bodyPr>
          <a:lstStyle/>
          <a:p>
            <a:r>
              <a:rPr lang="en-US" sz="4800" u="sng" dirty="0" smtClean="0"/>
              <a:t>Subscribing an Event</a:t>
            </a:r>
            <a:endParaRPr lang="en-US" sz="48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9753600" cy="5029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BoilerInfoLogger</a:t>
            </a:r>
            <a:r>
              <a:rPr lang="en-US" sz="2400" dirty="0" smtClean="0"/>
              <a:t>  </a:t>
            </a:r>
            <a:r>
              <a:rPr lang="en-US" sz="2400" dirty="0" err="1" smtClean="0"/>
              <a:t>filelog</a:t>
            </a:r>
            <a:r>
              <a:rPr lang="en-US" sz="2400" dirty="0" smtClean="0"/>
              <a:t> = new 	</a:t>
            </a:r>
            <a:r>
              <a:rPr lang="en-US" sz="2400" dirty="0" err="1" smtClean="0"/>
              <a:t>BoilerInfoLogger</a:t>
            </a:r>
            <a:r>
              <a:rPr lang="en-US" sz="2400" dirty="0" smtClean="0"/>
              <a:t>("e:\\boiler.txt"); </a:t>
            </a:r>
            <a:br>
              <a:rPr lang="en-US" sz="2400" dirty="0" smtClean="0"/>
            </a:br>
            <a:r>
              <a:rPr lang="en-US" sz="2400" dirty="0" smtClean="0"/>
              <a:t>….</a:t>
            </a:r>
          </a:p>
          <a:p>
            <a:r>
              <a:rPr lang="en-US" sz="2400" dirty="0" err="1" smtClean="0"/>
              <a:t>BoilerEventLog</a:t>
            </a:r>
            <a:r>
              <a:rPr lang="en-US" sz="2400" dirty="0" smtClean="0"/>
              <a:t> += new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BoilerLogHandler</a:t>
            </a:r>
            <a:r>
              <a:rPr lang="en-US" sz="2400" dirty="0" smtClean="0"/>
              <a:t>(</a:t>
            </a:r>
            <a:r>
              <a:rPr lang="en-US" sz="2400" dirty="0" err="1" smtClean="0"/>
              <a:t>fileLog.Store</a:t>
            </a:r>
            <a:r>
              <a:rPr lang="en-US" sz="2400" dirty="0" smtClean="0"/>
              <a:t>);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7696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 	</a:t>
            </a:r>
            <a:r>
              <a:rPr lang="en-US" sz="4000" u="sng" dirty="0" smtClean="0"/>
              <a:t>Notifying</a:t>
            </a:r>
            <a:r>
              <a:rPr lang="en-US" sz="4000" dirty="0" smtClean="0"/>
              <a:t>	</a:t>
            </a:r>
            <a:r>
              <a:rPr lang="en-US" sz="4000" u="sng" dirty="0" smtClean="0"/>
              <a:t>Subscribers</a:t>
            </a:r>
            <a:endParaRPr lang="en-US" sz="40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2286000"/>
            <a:ext cx="77724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	Public void Store(){</a:t>
            </a:r>
          </a:p>
          <a:p>
            <a:r>
              <a:rPr lang="en-US" sz="2400" dirty="0" smtClean="0"/>
              <a:t>		</a:t>
            </a:r>
            <a:r>
              <a:rPr lang="en-US" sz="2400" dirty="0" smtClean="0"/>
              <a:t>If(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!=</a:t>
            </a:r>
            <a:r>
              <a:rPr lang="en-US" sz="2400" dirty="0" smtClean="0"/>
              <a:t>null)</a:t>
            </a:r>
          </a:p>
          <a:p>
            <a:r>
              <a:rPr lang="en-US" sz="2400" dirty="0" smtClean="0"/>
              <a:t>			</a:t>
            </a:r>
            <a:r>
              <a:rPr lang="en-US" sz="2400" dirty="0" smtClean="0"/>
              <a:t> </a:t>
            </a:r>
            <a:r>
              <a:rPr lang="en-US" sz="2400" dirty="0" err="1" smtClean="0"/>
              <a:t>BoilerEventLog</a:t>
            </a:r>
            <a:r>
              <a:rPr lang="en-US" sz="2400" dirty="0" smtClean="0"/>
              <a:t>();</a:t>
            </a:r>
            <a:endParaRPr lang="en-US" sz="2400" dirty="0" smtClean="0"/>
          </a:p>
          <a:p>
            <a:r>
              <a:rPr lang="en-US" sz="2400" dirty="0" smtClean="0"/>
              <a:t>	} 	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62000"/>
            <a:ext cx="7162800" cy="533400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Passing</a:t>
            </a:r>
            <a:r>
              <a:rPr lang="en-US" sz="3600" dirty="0" smtClean="0"/>
              <a:t> </a:t>
            </a:r>
            <a:r>
              <a:rPr lang="en-US" sz="3600" u="sng" dirty="0" smtClean="0"/>
              <a:t>Event </a:t>
            </a:r>
            <a:r>
              <a:rPr lang="en-US" sz="3600" dirty="0" smtClean="0"/>
              <a:t> </a:t>
            </a:r>
            <a:r>
              <a:rPr lang="en-US" sz="3600" u="sng" dirty="0" smtClean="0"/>
              <a:t>PArameters</a:t>
            </a:r>
            <a:endParaRPr lang="en-US" sz="36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0" y="1752600"/>
            <a:ext cx="89154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800" dirty="0" smtClean="0"/>
              <a:t>Parameters for events should be </a:t>
            </a:r>
          </a:p>
          <a:p>
            <a:r>
              <a:rPr lang="en-US" sz="2800" dirty="0" smtClean="0"/>
              <a:t>passed as </a:t>
            </a:r>
            <a:r>
              <a:rPr lang="en-US" sz="2800" dirty="0" err="1" smtClean="0"/>
              <a:t>EventArgs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Always pass the event publisher</a:t>
            </a:r>
          </a:p>
          <a:p>
            <a:r>
              <a:rPr lang="en-US" sz="2800" dirty="0" smtClean="0"/>
              <a:t>(sender) as first parameter to </a:t>
            </a:r>
          </a:p>
          <a:p>
            <a:r>
              <a:rPr lang="en-US" sz="2800" dirty="0" smtClean="0"/>
              <a:t>method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public delegate void MyHandler1</a:t>
            </a:r>
          </a:p>
          <a:p>
            <a:r>
              <a:rPr lang="en-US" sz="2800" dirty="0" smtClean="0"/>
              <a:t>(object sender, </a:t>
            </a:r>
            <a:r>
              <a:rPr lang="en-US" sz="2800" dirty="0" err="1" smtClean="0"/>
              <a:t>MyEventArgs</a:t>
            </a:r>
            <a:r>
              <a:rPr lang="en-US" sz="2800" dirty="0" smtClean="0"/>
              <a:t> e);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                   Example</a:t>
            </a:r>
            <a:endParaRPr lang="en-US" sz="4000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28600" y="1295400"/>
            <a:ext cx="7649834" cy="501416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EventTest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private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delegate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NumManipulationHandler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event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NumManipulationHandler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OnNumChanged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ChangeNum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else</a:t>
            </a:r>
            <a:endParaRPr lang="en-US" sz="2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WriteLine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"Event fired!"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EventTest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SetValue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SetValue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	 value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OnNumChanged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		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412</TotalTime>
  <Words>108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                  Events</vt:lpstr>
      <vt:lpstr>Introduction</vt:lpstr>
      <vt:lpstr>Event  Handlers</vt:lpstr>
      <vt:lpstr>Slide 4</vt:lpstr>
      <vt:lpstr>Declaring an Event</vt:lpstr>
      <vt:lpstr>Subscribing an Event</vt:lpstr>
      <vt:lpstr>  Notifying Subscribers</vt:lpstr>
      <vt:lpstr>Passing Event  PArameters</vt:lpstr>
      <vt:lpstr>                   Example</vt:lpstr>
      <vt:lpstr>Continue..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admin</dc:creator>
  <cp:lastModifiedBy>admin</cp:lastModifiedBy>
  <cp:revision>43</cp:revision>
  <dcterms:created xsi:type="dcterms:W3CDTF">2014-03-10T11:08:11Z</dcterms:created>
  <dcterms:modified xsi:type="dcterms:W3CDTF">2014-03-11T06:16:51Z</dcterms:modified>
</cp:coreProperties>
</file>