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3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5CFF-ABC4-4297-AD7F-5DBF11D6D2C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0945-DA0D-4714-A9CC-BA0B5EA90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32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43B506-1168-4189-8A2C-1F9D7E5A9E89}" type="slidenum">
              <a:rPr lang="en-US"/>
              <a:pPr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89201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8EA375-DC28-4E66-AD5E-7FE76B6D9554}" type="slidenum">
              <a:rPr lang="en-US"/>
              <a:pPr>
                <a:spcBef>
                  <a:spcPct val="0"/>
                </a:spcBef>
              </a:pPr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0970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C5677D-DE3C-4118-BD04-C85DB4C06152}" type="slidenum">
              <a:rPr lang="en-US"/>
              <a:pPr>
                <a:spcBef>
                  <a:spcPct val="0"/>
                </a:spcBef>
              </a:pPr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992357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BCA22A-4883-4C82-BAF2-9DAB279A49BD}" type="slidenum">
              <a:rPr lang="en-US"/>
              <a:pPr>
                <a:spcBef>
                  <a:spcPct val="0"/>
                </a:spcBef>
              </a:pPr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8848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83ABD7-4898-46D3-9E7A-32BCB7C50E9C}" type="slidenum">
              <a:rPr lang="en-US"/>
              <a:pPr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942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F74F0E-F731-4917-938B-302E17857332}" type="slidenum">
              <a:rPr lang="en-US"/>
              <a:pPr>
                <a:spcBef>
                  <a:spcPct val="0"/>
                </a:spcBef>
              </a:pPr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0087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B737F9-95C7-4B2C-A89C-6D872E3960FF}" type="slidenum">
              <a:rPr lang="en-US"/>
              <a:pPr>
                <a:spcBef>
                  <a:spcPct val="0"/>
                </a:spcBef>
              </a:pPr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88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754A16-5C04-4D72-8046-A7E89E112A3C}" type="slidenum">
              <a:rPr lang="en-US"/>
              <a:pPr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637217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46CAEA-380C-49ED-A8CD-F73A4E2C46E5}" type="slidenum">
              <a:rPr lang="en-US"/>
              <a:pPr>
                <a:spcBef>
                  <a:spcPct val="0"/>
                </a:spcBef>
              </a:pPr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042325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F4F8A9-1803-4A8C-97B8-1A8EFFD9EF96}" type="slidenum">
              <a:rPr lang="en-US"/>
              <a:pPr>
                <a:spcBef>
                  <a:spcPct val="0"/>
                </a:spcBef>
              </a:pPr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24320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05828D-382A-4E63-805A-47FFC31791AD}" type="slidenum">
              <a:rPr lang="en-US"/>
              <a:pPr>
                <a:spcBef>
                  <a:spcPct val="0"/>
                </a:spcBef>
              </a:pPr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1203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EE9E83-E1B6-458C-9D04-31F6D3F3E5AC}" type="slidenum">
              <a:rPr lang="en-US"/>
              <a:pPr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8081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1A03FF-D56A-4643-BA76-F1E661ADD266}" type="slidenum">
              <a:rPr lang="en-US"/>
              <a:pPr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10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64ED28-AC8C-49B8-81D0-96252B1F77AC}" type="slidenum">
              <a:rPr lang="en-US"/>
              <a:pPr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32122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B8F68E-008E-4D30-89BD-DC911166C0AA}" type="slidenum">
              <a:rPr lang="en-US"/>
              <a:pPr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5298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44C122-CD22-49C3-9D77-242EE290B097}" type="slidenum">
              <a:rPr lang="en-US"/>
              <a:pPr>
                <a:spcBef>
                  <a:spcPct val="0"/>
                </a:spcBef>
              </a:pPr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03892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CCB8DB-35F3-40A7-98B0-A83E63152DB1}" type="slidenum">
              <a:rPr lang="en-US"/>
              <a:pPr>
                <a:spcBef>
                  <a:spcPct val="0"/>
                </a:spcBef>
              </a:pPr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6362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DBF8CC-5AC0-47D6-AAC2-FA52380121D0}" type="slidenum">
              <a:rPr lang="en-US"/>
              <a:pPr>
                <a:spcBef>
                  <a:spcPct val="0"/>
                </a:spcBef>
              </a:pPr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37505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580362-9C11-467D-866D-44C25FF0AD9A}" type="slidenum">
              <a:rPr lang="en-US"/>
              <a:pPr>
                <a:spcBef>
                  <a:spcPct val="0"/>
                </a:spcBef>
              </a:pPr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19752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621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015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97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343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573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151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31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425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3561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6F0DB2-F643-4BCF-A6B0-97F2E6A0E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893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11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488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50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33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44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133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353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826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EFABDB-8C92-4534-93BB-6EB8013CBA3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AF509F-476D-45F1-BE69-73532D973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97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91" y="2525617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FILE 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  			</a:t>
            </a:r>
            <a:r>
              <a:rPr lang="en-US" sz="2000" dirty="0" smtClean="0"/>
              <a:t>BY CHENCHU KRISHNA</a:t>
            </a:r>
            <a:endParaRPr lang="en-US" sz="20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Class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Console.WriteLine( "FileName: {0}", fileName );</a:t>
            </a:r>
          </a:p>
          <a:p>
            <a:pPr eaLnBrk="1" hangingPunct="1">
              <a:buFontTx/>
              <a:buNone/>
            </a:pPr>
            <a:r>
              <a:rPr lang="en-US" sz="2000"/>
              <a:t>Console.WriteLine( "Attributes: {0}", File.GetAttributes(fileName) );</a:t>
            </a:r>
          </a:p>
          <a:p>
            <a:pPr eaLnBrk="1" hangingPunct="1">
              <a:buFontTx/>
              <a:buNone/>
            </a:pPr>
            <a:r>
              <a:rPr lang="en-US" sz="2000"/>
              <a:t>Console.WriteLine( "Created: {0}", File.GetCreationTime( fileName ) );</a:t>
            </a:r>
          </a:p>
          <a:p>
            <a:pPr eaLnBrk="1" hangingPunct="1">
              <a:buFontTx/>
              <a:buNone/>
            </a:pPr>
            <a:r>
              <a:rPr lang="en-US" sz="2000"/>
              <a:t>Console.WriteLine( "Last Accessed: {0}",File.GetLastAccessTime</a:t>
            </a:r>
          </a:p>
          <a:p>
            <a:pPr eaLnBrk="1" hangingPunct="1">
              <a:buFontTx/>
              <a:buNone/>
            </a:pPr>
            <a:r>
              <a:rPr lang="en-US" sz="2000"/>
              <a:t>						( fileName ) ); 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ACA3D-0BFC-4A4F-AB45-9CD8C795BE3F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sz="1400"/>
          </a:p>
        </p:txBody>
      </p:sp>
      <p:pic>
        <p:nvPicPr>
          <p:cNvPr id="35845" name="Picture 4" descr="Fig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74" y="342899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905000" y="5867400"/>
            <a:ext cx="750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/>
              <a:t>Figure 12-3 </a:t>
            </a:r>
            <a:r>
              <a:rPr lang="en-US" sz="2400"/>
              <a:t>Output from the DirectoryStructure application</a:t>
            </a:r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7145741" y="1142999"/>
            <a:ext cx="2971800" cy="1295400"/>
          </a:xfrm>
          <a:prstGeom prst="wedgeEllipseCallout">
            <a:avLst>
              <a:gd name="adj1" fmla="val -159509"/>
              <a:gd name="adj2" fmla="val -2977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err="1"/>
              <a:t>GetAttributes</a:t>
            </a:r>
            <a:r>
              <a:rPr lang="en-US" sz="2000" dirty="0"/>
              <a:t>( ) returns enumeration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59822595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Directory Class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methods for creating and moving through directories and subdirectories 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6A6E6-F1FA-4CB1-A643-1D78DA5211DA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pic>
        <p:nvPicPr>
          <p:cNvPr id="37893" name="Picture 4" descr="Table12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807720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0549095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Directory Class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0CE95-315E-46EC-826D-3B19069AE4A8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sz="1400"/>
          </a:p>
        </p:txBody>
      </p:sp>
      <p:pic>
        <p:nvPicPr>
          <p:cNvPr id="39940" name="Picture 4" descr="Table12-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1"/>
            <a:ext cx="80772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3759532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DirectoryInfo and FileInfo Classes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additional functionality beyond File and Directory classes </a:t>
            </a:r>
          </a:p>
          <a:p>
            <a:pPr lvl="1" eaLnBrk="1" hangingPunct="1"/>
            <a:r>
              <a:rPr lang="en-US" sz="2600"/>
              <a:t>Difference </a:t>
            </a:r>
            <a:r>
              <a:rPr lang="en-US" sz="2800"/>
              <a:t>–</a:t>
            </a:r>
            <a:r>
              <a:rPr lang="en-US" sz="2600"/>
              <a:t> Both have instance methods instead of static members </a:t>
            </a:r>
          </a:p>
          <a:p>
            <a:pPr lvl="1" eaLnBrk="1" hangingPunct="1"/>
            <a:r>
              <a:rPr lang="en-US" sz="2600"/>
              <a:t>Both have public properties and public constructors</a:t>
            </a:r>
          </a:p>
          <a:p>
            <a:pPr lvl="1" eaLnBrk="1" hangingPunct="1"/>
            <a:r>
              <a:rPr lang="en-US" sz="2600"/>
              <a:t>Neither can be inherited  </a:t>
            </a:r>
          </a:p>
          <a:p>
            <a:pPr eaLnBrk="1" hangingPunct="1"/>
            <a:endParaRPr lang="en-US" sz="2600"/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5EB33-7B3E-4E91-AFD5-A0051B0FC4D3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204226780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0C29D-C962-4072-9237-3F81F5A5904F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pic>
        <p:nvPicPr>
          <p:cNvPr id="44035" name="Picture 5" descr="Table12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"/>
            <a:ext cx="83820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6" descr="Table12-4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1"/>
            <a:ext cx="8382000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0517507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DirectoryInfo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Adds two other key properties, Parent and Root</a:t>
            </a:r>
          </a:p>
          <a:p>
            <a:pPr lvl="1" eaLnBrk="1" hangingPunct="1"/>
            <a:r>
              <a:rPr lang="en-US" sz="2600"/>
              <a:t>Parent gets the parent directory of a specified subdirectory</a:t>
            </a:r>
          </a:p>
          <a:p>
            <a:pPr lvl="1" eaLnBrk="1" hangingPunct="1"/>
            <a:r>
              <a:rPr lang="en-US" sz="2600"/>
              <a:t>Root gets the root portion of a path </a:t>
            </a:r>
          </a:p>
          <a:p>
            <a:pPr lvl="1" eaLnBrk="1" hangingPunct="1"/>
            <a:r>
              <a:rPr lang="en-US" sz="2600"/>
              <a:t>Be careful with paths; they must be well-formed or an exception is raised</a:t>
            </a:r>
          </a:p>
          <a:p>
            <a:pPr lvl="1" eaLnBrk="1" hangingPunct="1">
              <a:buFontTx/>
              <a:buNone/>
            </a:pPr>
            <a:r>
              <a:rPr lang="en-US" smtClean="0"/>
              <a:t>DirectoryInfo dir = </a:t>
            </a:r>
            <a:r>
              <a:rPr lang="en-US" smtClean="0">
                <a:solidFill>
                  <a:schemeClr val="accent2"/>
                </a:solidFill>
              </a:rPr>
              <a:t>new</a:t>
            </a:r>
            <a:r>
              <a:rPr lang="en-US" smtClean="0"/>
              <a:t> DirectoryInfo(".");</a:t>
            </a:r>
            <a:endParaRPr lang="en-US" sz="2200"/>
          </a:p>
          <a:p>
            <a:pPr lvl="1" eaLnBrk="1" hangingPunct="1">
              <a:buFontTx/>
              <a:buNone/>
            </a:pPr>
            <a:r>
              <a:rPr lang="en-US" sz="2200"/>
              <a:t>Console.WriteLine("Current Directory: \n{0}\n",</a:t>
            </a:r>
          </a:p>
          <a:p>
            <a:pPr lvl="1" eaLnBrk="1" hangingPunct="1">
              <a:buFontTx/>
              <a:buNone/>
            </a:pPr>
            <a:r>
              <a:rPr lang="en-US" sz="2200"/>
              <a:t>				Directory.GetCurrentDirectory( )); 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644C5-EB06-4ACF-8AA4-6940C6908C01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248731024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File Streams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Several abstract classes for dealing with files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/>
              <a:t>Stream, TextWriter, and TextReader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Stream classes provide generic methods for dealing with input/output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/>
              <a:t>IO.Stream class and its subclasses</a:t>
            </a:r>
            <a:r>
              <a:rPr lang="en-US" sz="2600">
                <a:cs typeface="Times New Roman" panose="02020603050405020304" pitchFamily="18" charset="0"/>
              </a:rPr>
              <a:t> </a:t>
            </a:r>
            <a:r>
              <a:rPr lang="en-US" sz="2800"/>
              <a:t>– </a:t>
            </a:r>
            <a:r>
              <a:rPr lang="en-US" sz="2600"/>
              <a:t>byte-level data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/>
              <a:t>IO.TextWriter and IO.TextReader</a:t>
            </a:r>
            <a:r>
              <a:rPr lang="en-US" sz="2600">
                <a:cs typeface="Times New Roman" panose="02020603050405020304" pitchFamily="18" charset="0"/>
              </a:rPr>
              <a:t> </a:t>
            </a:r>
            <a:r>
              <a:rPr lang="en-US" sz="2800"/>
              <a:t>– </a:t>
            </a:r>
            <a:r>
              <a:rPr lang="en-US" sz="2600"/>
              <a:t>data in a text (readable) format   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/>
              <a:t>StreamReader and StreamWriter derived classes of IO.TextWriter and IO.TextReader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42F4D-6939-4E5B-AC13-206381892ACC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372467122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File Streams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229600" cy="4495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StreamWriter class for write data to text file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/>
              <a:t>Includes implementations for Write( ) and WriteLine( ) 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StreamReader class to read or and from text files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/>
              <a:t>Includes implementations of Read( ) and ReadLine( ) 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System.IO namespace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/>
              <a:t>Using System.IO; 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AE343-43DF-4CF8-B95B-034B61AA0014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210126571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Streams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419600"/>
          </a:xfrm>
        </p:spPr>
        <p:txBody>
          <a:bodyPr/>
          <a:lstStyle/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mtClean="0"/>
              <a:t>StreamWriter outputFile = </a:t>
            </a:r>
            <a:r>
              <a:rPr lang="en-US" smtClean="0">
                <a:solidFill>
                  <a:schemeClr val="accent2"/>
                </a:solidFill>
              </a:rPr>
              <a:t>new</a:t>
            </a:r>
            <a:r>
              <a:rPr lang="en-US" smtClean="0"/>
              <a:t> 						StreamWriter("someOutputFileName");</a:t>
            </a:r>
          </a:p>
          <a:p>
            <a:pPr lvl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mtClean="0"/>
              <a:t>StreamReader inputFile = </a:t>
            </a:r>
            <a:r>
              <a:rPr lang="en-US" smtClean="0">
                <a:solidFill>
                  <a:schemeClr val="accent2"/>
                </a:solidFill>
              </a:rPr>
              <a:t>new</a:t>
            </a:r>
            <a:r>
              <a:rPr lang="en-US" smtClean="0"/>
              <a:t> 						StreamReader("someInputFileName");</a:t>
            </a:r>
          </a:p>
          <a:p>
            <a:pPr eaLnBrk="1" hangingPunct="1"/>
            <a:r>
              <a:rPr lang="en-US" smtClean="0"/>
              <a:t>outputFile and inputFile represent the file stream objects </a:t>
            </a:r>
          </a:p>
          <a:p>
            <a:pPr eaLnBrk="1" hangingPunct="1"/>
            <a:r>
              <a:rPr lang="en-US" smtClean="0"/>
              <a:t>Actual file names are “someOutputFileName” and “someInputFileName”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/>
              <a:t>– </a:t>
            </a:r>
            <a:r>
              <a:rPr lang="en-US" smtClean="0">
                <a:cs typeface="Times New Roman" panose="02020603050405020304" pitchFamily="18" charset="0"/>
              </a:rPr>
              <a:t>inside double quotes</a:t>
            </a:r>
          </a:p>
          <a:p>
            <a:pPr lvl="1" eaLnBrk="1" hangingPunct="1"/>
            <a:r>
              <a:rPr lang="en-US" smtClean="0"/>
              <a:t>Place file extensions such as .dat, .dta, or .txt onto the end of actual filename when it is created 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F0C32-7D5D-48DF-ABF5-8034C93B01A9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246777081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Streams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8153400" cy="3886200"/>
          </a:xfrm>
        </p:spPr>
        <p:txBody>
          <a:bodyPr/>
          <a:lstStyle/>
          <a:p>
            <a:pPr>
              <a:lnSpc>
                <a:spcPct val="88000"/>
              </a:lnSpc>
              <a:spcBef>
                <a:spcPts val="900"/>
              </a:spcBef>
            </a:pPr>
            <a:r>
              <a:rPr lang="en-US" dirty="0" smtClean="0"/>
              <a:t>Use Write( ) or </a:t>
            </a:r>
            <a:r>
              <a:rPr lang="en-US" dirty="0" err="1" smtClean="0"/>
              <a:t>WriteLine</a:t>
            </a:r>
            <a:r>
              <a:rPr lang="en-US" dirty="0" smtClean="0"/>
              <a:t>( ) with the instantiated stream object </a:t>
            </a:r>
          </a:p>
          <a:p>
            <a:pPr lvl="1">
              <a:lnSpc>
                <a:spcPct val="88000"/>
              </a:lnSpc>
              <a:spcBef>
                <a:spcPts val="9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outputFile.WriteLine</a:t>
            </a:r>
            <a:r>
              <a:rPr lang="en-US" dirty="0" smtClean="0"/>
              <a:t>("This is the first line in a text file");</a:t>
            </a:r>
          </a:p>
          <a:p>
            <a:pPr>
              <a:lnSpc>
                <a:spcPct val="88000"/>
              </a:lnSpc>
              <a:spcBef>
                <a:spcPts val="900"/>
              </a:spcBef>
            </a:pPr>
            <a:r>
              <a:rPr lang="en-US" dirty="0" smtClean="0"/>
              <a:t>Use Read( ) or </a:t>
            </a:r>
            <a:r>
              <a:rPr lang="en-US" dirty="0" err="1" smtClean="0"/>
              <a:t>ReadLine</a:t>
            </a:r>
            <a:r>
              <a:rPr lang="en-US" dirty="0" smtClean="0"/>
              <a:t>( ) with the instantiated stream object </a:t>
            </a:r>
          </a:p>
          <a:p>
            <a:pPr lvl="1">
              <a:lnSpc>
                <a:spcPct val="88000"/>
              </a:lnSpc>
              <a:spcBef>
                <a:spcPts val="900"/>
              </a:spcBef>
              <a:buNone/>
            </a:pPr>
            <a:r>
              <a:rPr lang="en-US" dirty="0" smtClean="0">
                <a:solidFill>
                  <a:schemeClr val="accent2"/>
                </a:solidFill>
              </a:rPr>
              <a:t>	string</a:t>
            </a:r>
            <a:r>
              <a:rPr lang="en-US" dirty="0" smtClean="0"/>
              <a:t> </a:t>
            </a:r>
            <a:r>
              <a:rPr lang="en-US" dirty="0" err="1" smtClean="0"/>
              <a:t>inValue</a:t>
            </a:r>
            <a:r>
              <a:rPr lang="en-US" dirty="0" smtClean="0"/>
              <a:t> = </a:t>
            </a:r>
            <a:r>
              <a:rPr lang="en-US" dirty="0" err="1" smtClean="0"/>
              <a:t>inputFile.ReadLine</a:t>
            </a:r>
            <a:r>
              <a:rPr lang="en-US" dirty="0" smtClean="0"/>
              <a:t>( );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71726-405F-4864-B2F3-10A939B72DC9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187375676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System.IO Namespace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Provides basic file and directory support classes</a:t>
            </a:r>
          </a:p>
          <a:p>
            <a:pPr eaLnBrk="1" hangingPunct="1"/>
            <a:r>
              <a:rPr lang="en-US" smtClean="0"/>
              <a:t>Contains types that enable you to read and write files and data streams </a:t>
            </a:r>
          </a:p>
          <a:p>
            <a:pPr eaLnBrk="1" hangingPunct="1"/>
            <a:r>
              <a:rPr lang="en-US" smtClean="0"/>
              <a:t>Many of the types or classes defined as part of the System.IO namespace are designed around streams  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D57352-FD17-495A-9310-ADA285BBAF4F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335333028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Streams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D8CC22-C15A-48D3-B584-30A8EC9B13BE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657600" y="5562601"/>
            <a:ext cx="464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pic>
        <p:nvPicPr>
          <p:cNvPr id="58373" name="Picture 12" descr="Table12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1"/>
            <a:ext cx="83820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2317475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33217">
            <a:off x="988553" y="2327313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THANKYOU</a:t>
            </a:r>
            <a:endParaRPr lang="en-US" sz="8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System.IO Namespace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140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546DE-AADD-4327-8D84-0D8D51452B1D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pic>
        <p:nvPicPr>
          <p:cNvPr id="19460" name="Picture 4" descr="Table12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769620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35894140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System.IO Namespace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3D94E-A1D2-4A6E-B286-567E5D370FC5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pic>
        <p:nvPicPr>
          <p:cNvPr id="21507" name="Picture 4" descr="Table12-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6858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1600200" y="1828800"/>
            <a:ext cx="1828800" cy="4419600"/>
          </a:xfrm>
          <a:prstGeom prst="wedgeEllipseCallout">
            <a:avLst>
              <a:gd name="adj1" fmla="val 55616"/>
              <a:gd name="adj2" fmla="val -700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/>
              <a:t>Many are exception classes that can be thrown while accessing information using streams, files and directories </a:t>
            </a:r>
          </a:p>
        </p:txBody>
      </p:sp>
    </p:spTree>
    <p:extLst>
      <p:ext uri="{BB962C8B-B14F-4D97-AF65-F5344CB8AC3E}">
        <p14:creationId xmlns="" xmlns:p14="http://schemas.microsoft.com/office/powerpoint/2010/main" val="2944318785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FFB07E-6652-4217-BBDD-44FD63C8142B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400"/>
          </a:p>
        </p:txBody>
      </p:sp>
      <p:pic>
        <p:nvPicPr>
          <p:cNvPr id="23556" name="Picture 4" descr="Fig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9" y="1614489"/>
            <a:ext cx="7718425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469979" y="5311117"/>
            <a:ext cx="32520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.NET </a:t>
            </a:r>
            <a:r>
              <a:rPr lang="en-US" sz="2400" dirty="0"/>
              <a:t>file class hierarchy</a:t>
            </a:r>
          </a:p>
        </p:txBody>
      </p:sp>
    </p:spTree>
    <p:extLst>
      <p:ext uri="{BB962C8B-B14F-4D97-AF65-F5344CB8AC3E}">
        <p14:creationId xmlns="" xmlns:p14="http://schemas.microsoft.com/office/powerpoint/2010/main" val="144185431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and Directory Classes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Utility classes allow you to manipulate files and directory structures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 copying, moving, renaming, creating, opening, deleting, and appending files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Expose only static members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Objects are not instantiated from these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To invoke the method, the method name is preceded by the class name (as opposed to an object’s name)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2400"/>
              <a:t>File.Copy(“sourceFile”, “targetFile”);  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A6B8F-B38B-4731-89A8-C9748328EB10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174650052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Class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29C1B-AAED-4F88-B0DD-E7EF6C7077CE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400"/>
          </a:p>
        </p:txBody>
      </p:sp>
      <p:pic>
        <p:nvPicPr>
          <p:cNvPr id="27652" name="Picture 4" descr="Table12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8534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6340093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Class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14513"/>
            <a:ext cx="81534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One static method of the File class is Exists(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 b="1"/>
              <a:t>Example 12-1</a:t>
            </a:r>
            <a:endParaRPr lang="en-US" sz="190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/* DirectoryStructure.cs illustrates using File and Directory utilities. 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>
                <a:solidFill>
                  <a:schemeClr val="accent2"/>
                </a:solidFill>
              </a:rPr>
              <a:t>using</a:t>
            </a:r>
            <a:r>
              <a:rPr lang="en-US" sz="1900"/>
              <a:t> System;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>
                <a:solidFill>
                  <a:schemeClr val="accent2"/>
                </a:solidFill>
              </a:rPr>
              <a:t>using</a:t>
            </a:r>
            <a:r>
              <a:rPr lang="en-US" sz="1900"/>
              <a:t> System.IO;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>
                <a:solidFill>
                  <a:schemeClr val="accent2"/>
                </a:solidFill>
              </a:rPr>
              <a:t>class</a:t>
            </a:r>
            <a:r>
              <a:rPr lang="en-US" sz="1900"/>
              <a:t> DirectoryStructure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</a:t>
            </a:r>
            <a:r>
              <a:rPr lang="en-US" sz="1900">
                <a:solidFill>
                  <a:schemeClr val="accent2"/>
                </a:solidFill>
              </a:rPr>
              <a:t>public</a:t>
            </a:r>
            <a:r>
              <a:rPr lang="en-US" sz="1900"/>
              <a:t> </a:t>
            </a:r>
            <a:r>
              <a:rPr lang="en-US" sz="1900">
                <a:solidFill>
                  <a:schemeClr val="accent2"/>
                </a:solidFill>
              </a:rPr>
              <a:t>static</a:t>
            </a:r>
            <a:r>
              <a:rPr lang="en-US" sz="1900"/>
              <a:t> </a:t>
            </a:r>
            <a:r>
              <a:rPr lang="en-US" sz="1900">
                <a:solidFill>
                  <a:schemeClr val="accent2"/>
                </a:solidFill>
              </a:rPr>
              <a:t>void</a:t>
            </a:r>
            <a:r>
              <a:rPr lang="en-US" sz="1900"/>
              <a:t> Main(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</a:t>
            </a:r>
            <a:r>
              <a:rPr lang="en-US" sz="1900">
                <a:solidFill>
                  <a:schemeClr val="accent2"/>
                </a:solidFill>
              </a:rPr>
              <a:t>string</a:t>
            </a:r>
            <a:r>
              <a:rPr lang="en-US" sz="1900"/>
              <a:t> fileName = "BirdOfParadise.jpg";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    </a:t>
            </a:r>
            <a:r>
              <a:rPr lang="en-US" sz="1900">
                <a:solidFill>
                  <a:schemeClr val="accent2"/>
                </a:solidFill>
              </a:rPr>
              <a:t>if </a:t>
            </a:r>
            <a:r>
              <a:rPr lang="en-US" sz="1900"/>
              <a:t> (File.Exists(fileName))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900"/>
              <a:t>            {</a:t>
            </a:r>
            <a:r>
              <a:rPr lang="en-US" sz="1300"/>
              <a:t> 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0093A9-9ACC-473D-9B00-589ED0C358EE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2980294128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Class (</a:t>
            </a:r>
            <a:r>
              <a:rPr lang="en-US" sz="2800"/>
              <a:t>continued</a:t>
            </a:r>
            <a:r>
              <a:rPr lang="en-US" smtClean="0"/>
              <a:t>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GetAttritubes( ) returns a FileAttributes enumeration</a:t>
            </a:r>
          </a:p>
          <a:p>
            <a:pPr eaLnBrk="1" hangingPunct="1"/>
            <a:r>
              <a:rPr lang="en-US" smtClean="0"/>
              <a:t>Enumeration is a special form of value type that supplies alternate names for the values of an underlying primitive type</a:t>
            </a:r>
          </a:p>
          <a:p>
            <a:pPr lvl="1" eaLnBrk="1" hangingPunct="1"/>
            <a:r>
              <a:rPr lang="en-US" sz="2600"/>
              <a:t>Enumeration type has a name, an underlying type, and a set of fields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285BC-7F2B-4053-98B9-3F5001549FBE}" type="slidenum">
              <a:rPr 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sz="1400"/>
          </a:p>
        </p:txBody>
      </p:sp>
    </p:spTree>
    <p:extLst>
      <p:ext uri="{BB962C8B-B14F-4D97-AF65-F5344CB8AC3E}">
        <p14:creationId xmlns="" xmlns:p14="http://schemas.microsoft.com/office/powerpoint/2010/main" val="349096012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99</TotalTime>
  <Words>602</Words>
  <Application>Microsoft Office PowerPoint</Application>
  <PresentationFormat>Custom</PresentationFormat>
  <Paragraphs>126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FILE IO          BY CHENCHU KRISHNA</vt:lpstr>
      <vt:lpstr>System.IO Namespace</vt:lpstr>
      <vt:lpstr>System.IO Namespace (continued)</vt:lpstr>
      <vt:lpstr>System.IO Namespace (continued)</vt:lpstr>
      <vt:lpstr>Slide 5</vt:lpstr>
      <vt:lpstr>File and Directory Classes</vt:lpstr>
      <vt:lpstr>File Class</vt:lpstr>
      <vt:lpstr>File Class (continued)</vt:lpstr>
      <vt:lpstr>File Class (continued)</vt:lpstr>
      <vt:lpstr>File Class (continued)</vt:lpstr>
      <vt:lpstr>Directory Class</vt:lpstr>
      <vt:lpstr>Directory Class (continued)</vt:lpstr>
      <vt:lpstr>DirectoryInfo and FileInfo Classes</vt:lpstr>
      <vt:lpstr>Slide 14</vt:lpstr>
      <vt:lpstr>DirectoryInfo</vt:lpstr>
      <vt:lpstr>File Streams</vt:lpstr>
      <vt:lpstr>File Streams (continued)</vt:lpstr>
      <vt:lpstr>File Streams (continued)</vt:lpstr>
      <vt:lpstr>File Streams (continued)</vt:lpstr>
      <vt:lpstr>File Streams (continued)</vt:lpstr>
      <vt:lpstr> THANKYOU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Objectives (continued)</dc:title>
  <dc:creator>Kushi Krishna</dc:creator>
  <cp:lastModifiedBy>admin</cp:lastModifiedBy>
  <cp:revision>11</cp:revision>
  <dcterms:created xsi:type="dcterms:W3CDTF">2014-03-10T17:08:05Z</dcterms:created>
  <dcterms:modified xsi:type="dcterms:W3CDTF">2014-03-11T04:32:46Z</dcterms:modified>
</cp:coreProperties>
</file>