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7" r:id="rId5"/>
    <p:sldId id="262" r:id="rId6"/>
    <p:sldId id="260" r:id="rId7"/>
    <p:sldId id="263" r:id="rId8"/>
    <p:sldId id="261" r:id="rId9"/>
    <p:sldId id="264" r:id="rId10"/>
    <p:sldId id="265" r:id="rId11"/>
    <p:sldId id="266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42C-6D72-46ED-8867-2F90753C0DE8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85C6-FE4C-4A04-87B0-2C8CE70FB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42C-6D72-46ED-8867-2F90753C0DE8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85C6-FE4C-4A04-87B0-2C8CE70FB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42C-6D72-46ED-8867-2F90753C0DE8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85C6-FE4C-4A04-87B0-2C8CE70FB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42C-6D72-46ED-8867-2F90753C0DE8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85C6-FE4C-4A04-87B0-2C8CE70FB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42C-6D72-46ED-8867-2F90753C0DE8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85C6-FE4C-4A04-87B0-2C8CE70FB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42C-6D72-46ED-8867-2F90753C0DE8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85C6-FE4C-4A04-87B0-2C8CE70FB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42C-6D72-46ED-8867-2F90753C0DE8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85C6-FE4C-4A04-87B0-2C8CE70FB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42C-6D72-46ED-8867-2F90753C0DE8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85C6-FE4C-4A04-87B0-2C8CE70FB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42C-6D72-46ED-8867-2F90753C0DE8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85C6-FE4C-4A04-87B0-2C8CE70FB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42C-6D72-46ED-8867-2F90753C0DE8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85C6-FE4C-4A04-87B0-2C8CE70FB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42C-6D72-46ED-8867-2F90753C0DE8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785C6-FE4C-4A04-87B0-2C8CE70FB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0E42C-6D72-46ED-8867-2F90753C0DE8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785C6-FE4C-4A04-87B0-2C8CE70FB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2593975"/>
          </a:xfrm>
        </p:spPr>
        <p:txBody>
          <a:bodyPr>
            <a:noAutofit/>
          </a:bodyPr>
          <a:lstStyle/>
          <a:p>
            <a:r>
              <a:rPr lang="en-US" b="1" u="sng" dirty="0" smtClean="0">
                <a:latin typeface="Baskerville Old Face" pitchFamily="18" charset="0"/>
              </a:rPr>
              <a:t>Filtering In Generic Collections</a:t>
            </a:r>
            <a:br>
              <a:rPr lang="en-US" b="1" u="sng" dirty="0" smtClean="0">
                <a:latin typeface="Baskerville Old Face" pitchFamily="18" charset="0"/>
              </a:rPr>
            </a:br>
            <a:r>
              <a:rPr lang="en-US" b="1" u="sng" dirty="0" smtClean="0">
                <a:latin typeface="Baskerville Old Face" pitchFamily="18" charset="0"/>
              </a:rPr>
              <a:t>Using </a:t>
            </a:r>
            <a:br>
              <a:rPr lang="en-US" b="1" u="sng" dirty="0" smtClean="0">
                <a:latin typeface="Baskerville Old Face" pitchFamily="18" charset="0"/>
              </a:rPr>
            </a:br>
            <a:r>
              <a:rPr lang="en-US" b="1" u="sng" dirty="0" smtClean="0">
                <a:latin typeface="Baskerville Old Face" pitchFamily="18" charset="0"/>
              </a:rPr>
              <a:t>List&lt;T</a:t>
            </a:r>
            <a:r>
              <a:rPr lang="en-US" b="1" u="sng" dirty="0" smtClean="0">
                <a:latin typeface="Baskerville Old Face" pitchFamily="18" charset="0"/>
              </a:rPr>
              <a:t>&gt;</a:t>
            </a:r>
            <a:endParaRPr lang="en-US" b="1" u="sng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5800" y="56388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By:-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Sahil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Jain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Add new </a:t>
            </a:r>
            <a:r>
              <a:rPr lang="en-US" b="1" dirty="0" smtClean="0"/>
              <a:t>List&lt;T</a:t>
            </a:r>
            <a:r>
              <a:rPr lang="en-US" b="1" dirty="0"/>
              <a:t>&gt;</a:t>
            </a:r>
            <a:r>
              <a:rPr lang="en-US" b="1" dirty="0" smtClean="0"/>
              <a:t> </a:t>
            </a:r>
            <a:r>
              <a:rPr lang="en-US" b="1" dirty="0"/>
              <a:t>to existing </a:t>
            </a:r>
            <a:r>
              <a:rPr lang="en-US" b="1" dirty="0" smtClean="0"/>
              <a:t>List&lt;T&gt;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152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List&lt;Person&gt; </a:t>
            </a:r>
            <a:r>
              <a:rPr lang="en-US" sz="2000" dirty="0" err="1"/>
              <a:t>newList</a:t>
            </a:r>
            <a:r>
              <a:rPr lang="en-US" sz="2000" dirty="0"/>
              <a:t> = new List&lt;Person</a:t>
            </a:r>
            <a:r>
              <a:rPr lang="en-US" sz="2000" dirty="0" smtClean="0"/>
              <a:t>&gt;();           </a:t>
            </a:r>
            <a:r>
              <a:rPr lang="en-US" sz="2000" dirty="0" err="1" smtClean="0"/>
              <a:t>newList.Add</a:t>
            </a:r>
            <a:r>
              <a:rPr lang="en-US" sz="2000" dirty="0" smtClean="0"/>
              <a:t>(new</a:t>
            </a:r>
            <a:r>
              <a:rPr lang="en-US" sz="2000" dirty="0"/>
              <a:t> Person(16, "Geoff", "", "Fisher", 29, 'M'));</a:t>
            </a:r>
          </a:p>
          <a:p>
            <a:pPr>
              <a:buNone/>
            </a:pPr>
            <a:r>
              <a:rPr lang="en-US" sz="2000" dirty="0"/>
              <a:t>      </a:t>
            </a:r>
            <a:r>
              <a:rPr lang="en-US" sz="2000" dirty="0" err="1" smtClean="0"/>
              <a:t>newList.Add</a:t>
            </a:r>
            <a:r>
              <a:rPr lang="en-US" sz="2000" dirty="0" smtClean="0"/>
              <a:t>(new</a:t>
            </a:r>
            <a:r>
              <a:rPr lang="en-US" sz="2000" dirty="0"/>
              <a:t> Person(17, "Samantha", "Carl", "</a:t>
            </a:r>
            <a:r>
              <a:rPr lang="en-US" sz="2000" dirty="0" err="1"/>
              <a:t>Baxer</a:t>
            </a:r>
            <a:r>
              <a:rPr lang="en-US" sz="2000" dirty="0"/>
              <a:t>", 32, 'F'));</a:t>
            </a:r>
          </a:p>
          <a:p>
            <a:pPr>
              <a:buNone/>
            </a:pPr>
            <a:r>
              <a:rPr lang="en-US" sz="2000" dirty="0"/>
              <a:t>      </a:t>
            </a:r>
            <a:r>
              <a:rPr lang="en-US" sz="2000" dirty="0" err="1" smtClean="0"/>
              <a:t>pList.AddRange</a:t>
            </a:r>
            <a:r>
              <a:rPr lang="en-US" sz="2000" dirty="0" smtClean="0"/>
              <a:t>(</a:t>
            </a:r>
            <a:r>
              <a:rPr lang="en-US" sz="2000" dirty="0" err="1" smtClean="0"/>
              <a:t>newList</a:t>
            </a:r>
            <a:r>
              <a:rPr lang="en-US" sz="2000" dirty="0"/>
              <a:t>);</a:t>
            </a:r>
          </a:p>
        </p:txBody>
      </p:sp>
      <p:pic>
        <p:nvPicPr>
          <p:cNvPr id="4" name="Picture 3" descr="Generic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19400"/>
            <a:ext cx="8534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Remove multiple items from </a:t>
            </a:r>
            <a:r>
              <a:rPr lang="en-US" b="1" dirty="0" smtClean="0"/>
              <a:t>List&lt;T</a:t>
            </a:r>
            <a:r>
              <a:rPr lang="en-US" b="1" dirty="0"/>
              <a:t>&gt;</a:t>
            </a:r>
            <a:r>
              <a:rPr lang="en-US" b="1" dirty="0" smtClean="0"/>
              <a:t> </a:t>
            </a:r>
            <a:r>
              <a:rPr lang="en-US" b="1" dirty="0"/>
              <a:t>based on </a:t>
            </a:r>
            <a:r>
              <a:rPr lang="en-US" b="1" dirty="0" smtClean="0"/>
              <a:t>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List&lt;Person&gt; </a:t>
            </a:r>
            <a:r>
              <a:rPr lang="en-US" sz="2000" dirty="0" err="1"/>
              <a:t>removeList</a:t>
            </a:r>
            <a:r>
              <a:rPr lang="en-US" sz="2000" dirty="0"/>
              <a:t> = pList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err="1" smtClean="0"/>
              <a:t>removeList.RemoveAll</a:t>
            </a:r>
            <a:r>
              <a:rPr lang="en-US" sz="2000" dirty="0" smtClean="0"/>
              <a:t>(p=&gt;</a:t>
            </a:r>
            <a:r>
              <a:rPr lang="en-US" sz="2000" dirty="0" err="1" smtClean="0"/>
              <a:t>p.Sex</a:t>
            </a:r>
            <a:r>
              <a:rPr lang="en-US" sz="2000" dirty="0" smtClean="0"/>
              <a:t> == 'M');</a:t>
            </a:r>
            <a:endParaRPr lang="en-US" sz="2000" dirty="0"/>
          </a:p>
        </p:txBody>
      </p:sp>
      <p:pic>
        <p:nvPicPr>
          <p:cNvPr id="4" name="Picture 3" descr="Generic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514600"/>
            <a:ext cx="8534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Methods &amp;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Properties</a:t>
            </a:r>
            <a:endParaRPr lang="en-US" dirty="0"/>
          </a:p>
          <a:p>
            <a:pPr lvl="0"/>
            <a:r>
              <a:rPr lang="en-US" dirty="0"/>
              <a:t>Capacity</a:t>
            </a:r>
          </a:p>
          <a:p>
            <a:pPr lvl="0"/>
            <a:r>
              <a:rPr lang="en-US" dirty="0"/>
              <a:t>Count</a:t>
            </a:r>
          </a:p>
          <a:p>
            <a:pPr lvl="0"/>
            <a:r>
              <a:rPr lang="en-US" dirty="0"/>
              <a:t>Item</a:t>
            </a:r>
          </a:p>
          <a:p>
            <a:pPr>
              <a:buNone/>
            </a:pPr>
            <a:r>
              <a:rPr lang="en-US" dirty="0"/>
              <a:t>Methods</a:t>
            </a:r>
          </a:p>
          <a:p>
            <a:pPr lvl="0"/>
            <a:r>
              <a:rPr lang="en-US" dirty="0" smtClean="0"/>
              <a:t>Clear</a:t>
            </a:r>
            <a:endParaRPr lang="en-US" dirty="0"/>
          </a:p>
          <a:p>
            <a:pPr lvl="0"/>
            <a:r>
              <a:rPr lang="en-US" dirty="0" smtClean="0"/>
              <a:t>Contains</a:t>
            </a:r>
          </a:p>
          <a:p>
            <a:pPr lvl="0"/>
            <a:r>
              <a:rPr lang="en-US" dirty="0" smtClean="0"/>
              <a:t>Where</a:t>
            </a:r>
          </a:p>
          <a:p>
            <a:pPr lvl="0"/>
            <a:r>
              <a:rPr lang="en-US" dirty="0" smtClean="0"/>
              <a:t>Exists</a:t>
            </a:r>
          </a:p>
          <a:p>
            <a:pPr lvl="0">
              <a:buNone/>
            </a:pPr>
            <a:r>
              <a:rPr lang="en-US" dirty="0" smtClean="0"/>
              <a:t>Example:-    </a:t>
            </a:r>
            <a:r>
              <a:rPr lang="en-US" dirty="0" err="1" smtClean="0"/>
              <a:t>list.Where</a:t>
            </a:r>
            <a:r>
              <a:rPr lang="en-US" dirty="0" smtClean="0"/>
              <a:t>(r </a:t>
            </a:r>
            <a:r>
              <a:rPr lang="en-US" dirty="0"/>
              <a:t>=&gt; </a:t>
            </a:r>
            <a:r>
              <a:rPr lang="en-US" dirty="0" err="1"/>
              <a:t>listofIds.Contains</a:t>
            </a:r>
            <a:r>
              <a:rPr lang="en-US" dirty="0"/>
              <a:t>(</a:t>
            </a:r>
            <a:r>
              <a:rPr lang="en-US" dirty="0" err="1"/>
              <a:t>r.Id</a:t>
            </a:r>
            <a:r>
              <a:rPr lang="en-US" dirty="0" smtClean="0"/>
              <a:t>))</a:t>
            </a:r>
          </a:p>
          <a:p>
            <a:pPr lvl="0">
              <a:buNone/>
            </a:pPr>
            <a:r>
              <a:rPr lang="en-US" dirty="0" smtClean="0"/>
              <a:t>                      </a:t>
            </a:r>
            <a:r>
              <a:rPr lang="en-US" dirty="0" err="1" smtClean="0"/>
              <a:t>bool</a:t>
            </a:r>
            <a:r>
              <a:rPr lang="en-US" dirty="0" smtClean="0"/>
              <a:t> exists = </a:t>
            </a:r>
            <a:r>
              <a:rPr lang="en-US" dirty="0" err="1" smtClean="0"/>
              <a:t>list.Exists</a:t>
            </a:r>
            <a:r>
              <a:rPr lang="en-US" dirty="0" smtClean="0"/>
              <a:t>(element =&gt; element &gt; 10);</a:t>
            </a:r>
          </a:p>
          <a:p>
            <a:pPr lvl="0"/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List&lt;T</a:t>
            </a:r>
            <a:r>
              <a:rPr lang="en-US" dirty="0" smtClean="0"/>
              <a:t>&gt;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List&lt;T</a:t>
            </a:r>
            <a:r>
              <a:rPr lang="en-US" dirty="0"/>
              <a:t>&gt;</a:t>
            </a:r>
            <a:r>
              <a:rPr lang="en-US" dirty="0" smtClean="0"/>
              <a:t> </a:t>
            </a:r>
            <a:r>
              <a:rPr lang="en-US" dirty="0"/>
              <a:t>represents a strongly typed collection of objects which is </a:t>
            </a:r>
            <a:r>
              <a:rPr lang="en-US" u="sng" dirty="0"/>
              <a:t>highly optimized</a:t>
            </a:r>
            <a:r>
              <a:rPr lang="en-US" dirty="0"/>
              <a:t> for providing </a:t>
            </a:r>
            <a:r>
              <a:rPr lang="en-US" u="sng" dirty="0"/>
              <a:t>maximum performance</a:t>
            </a:r>
            <a:r>
              <a:rPr lang="en-US" dirty="0"/>
              <a:t> and can be accessed using an </a:t>
            </a:r>
            <a:r>
              <a:rPr lang="en-US" u="sng" dirty="0"/>
              <a:t>index</a:t>
            </a:r>
            <a:r>
              <a:rPr lang="en-US" dirty="0" smtClean="0"/>
              <a:t>.</a:t>
            </a:r>
          </a:p>
          <a:p>
            <a:r>
              <a:rPr lang="en-US" dirty="0"/>
              <a:t>This class provides methods to </a:t>
            </a:r>
            <a:r>
              <a:rPr lang="en-US" u="sng" dirty="0"/>
              <a:t>loop</a:t>
            </a:r>
            <a:r>
              <a:rPr lang="en-US" dirty="0"/>
              <a:t>, </a:t>
            </a:r>
            <a:r>
              <a:rPr lang="en-US" u="sng" dirty="0"/>
              <a:t>filter</a:t>
            </a:r>
            <a:r>
              <a:rPr lang="en-US" dirty="0"/>
              <a:t>, </a:t>
            </a:r>
            <a:r>
              <a:rPr lang="en-US" u="sng" dirty="0"/>
              <a:t>sort</a:t>
            </a:r>
            <a:r>
              <a:rPr lang="en-US" dirty="0"/>
              <a:t> and </a:t>
            </a:r>
            <a:r>
              <a:rPr lang="en-US" u="sng" dirty="0"/>
              <a:t>manipulate</a:t>
            </a:r>
            <a:r>
              <a:rPr lang="en-US" dirty="0"/>
              <a:t> collections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 </a:t>
            </a:r>
            <a:r>
              <a:rPr lang="en-US" dirty="0"/>
              <a:t>non-generic version of this class is the </a:t>
            </a:r>
            <a:r>
              <a:rPr lang="en-US" u="sng" dirty="0"/>
              <a:t>ArrayList</a:t>
            </a:r>
            <a:r>
              <a:rPr lang="en-US" dirty="0"/>
              <a:t> class.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Adding items in </a:t>
            </a:r>
            <a:r>
              <a:rPr lang="en-US" sz="4000" b="1" dirty="0"/>
              <a:t>the </a:t>
            </a:r>
            <a:r>
              <a:rPr lang="en-US" sz="4000" b="1" dirty="0" smtClean="0"/>
              <a:t>List&lt;T</a:t>
            </a:r>
            <a:r>
              <a:rPr lang="en-US" sz="4000" b="1" dirty="0"/>
              <a:t>&gt;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static void Main(string[] args)</a:t>
            </a:r>
          </a:p>
          <a:p>
            <a:pPr>
              <a:buNone/>
            </a:pPr>
            <a:r>
              <a:rPr lang="en-US" dirty="0"/>
              <a:t>        {</a:t>
            </a:r>
          </a:p>
          <a:p>
            <a:pPr>
              <a:buNone/>
            </a:pPr>
            <a:r>
              <a:rPr lang="en-US" dirty="0"/>
              <a:t>            List&lt;Person&gt; pList = new List&lt;Person&gt;();</a:t>
            </a:r>
          </a:p>
          <a:p>
            <a:pPr>
              <a:buNone/>
            </a:pPr>
            <a:r>
              <a:rPr lang="en-US" dirty="0"/>
              <a:t>            </a:t>
            </a:r>
            <a:r>
              <a:rPr lang="en-US" dirty="0" smtClean="0"/>
              <a:t>pList. Add(new</a:t>
            </a:r>
            <a:r>
              <a:rPr lang="en-US" dirty="0"/>
              <a:t> Person(1, "John", "", "Shields", 29, 'M'));</a:t>
            </a:r>
          </a:p>
          <a:p>
            <a:pPr>
              <a:buNone/>
            </a:pPr>
            <a:r>
              <a:rPr lang="en-US" dirty="0"/>
              <a:t>            pList.Add(new Person(2, "Mary", "Matthew", "Jacobs", 35, 'F'));</a:t>
            </a:r>
          </a:p>
          <a:p>
            <a:pPr>
              <a:buNone/>
            </a:pPr>
            <a:r>
              <a:rPr lang="en-US" dirty="0"/>
              <a:t>            pList.Add(new Person(3, "Amber", "Carl", "Agar", 25, 'M'));</a:t>
            </a:r>
          </a:p>
          <a:p>
            <a:pPr>
              <a:buNone/>
            </a:pPr>
            <a:r>
              <a:rPr lang="en-US" dirty="0"/>
              <a:t>            pList.Add(new Person(4, "Kathy", "", "Berry", 21, 'F'));</a:t>
            </a:r>
          </a:p>
          <a:p>
            <a:pPr>
              <a:buNone/>
            </a:pPr>
            <a:r>
              <a:rPr lang="en-US" dirty="0"/>
              <a:t>            pList.Add(new Person(5, "Lena", "Ashco", "Bilton", 33, 'F'));</a:t>
            </a:r>
          </a:p>
          <a:p>
            <a:pPr>
              <a:buNone/>
            </a:pPr>
            <a:r>
              <a:rPr lang="en-US" dirty="0"/>
              <a:t>            pList.Add(new Person(6, "Susanne", "", "Buck", 45, 'F'));</a:t>
            </a:r>
          </a:p>
          <a:p>
            <a:pPr>
              <a:buNone/>
            </a:pPr>
            <a:r>
              <a:rPr lang="en-US" dirty="0"/>
              <a:t>            pList.Add(new Person(7, "Jim", "", "Brown", 38, 'M'));</a:t>
            </a:r>
          </a:p>
          <a:p>
            <a:pPr>
              <a:buNone/>
            </a:pPr>
            <a:r>
              <a:rPr lang="en-US" dirty="0"/>
              <a:t>            pList.Add(new Person(8, "Jane", "G", "Hooks", 32, 'F'));</a:t>
            </a:r>
          </a:p>
          <a:p>
            <a:pPr>
              <a:buNone/>
            </a:pPr>
            <a:r>
              <a:rPr lang="en-US" dirty="0"/>
              <a:t>            pList.Add(new Person(9, "Robert", "", "", 31, 'M'));</a:t>
            </a:r>
          </a:p>
          <a:p>
            <a:pPr>
              <a:buNone/>
            </a:pPr>
            <a:r>
              <a:rPr lang="en-US" dirty="0"/>
              <a:t>            pList.Add(new Person(10, "Cindy", "Preston", "Fox", 25, 'F'));</a:t>
            </a:r>
          </a:p>
          <a:p>
            <a:pPr>
              <a:buNone/>
            </a:pPr>
            <a:r>
              <a:rPr lang="en-US" dirty="0"/>
              <a:t>            pList.Add(new Person(11, "Gina", "", "Austin", 27, 'F'));</a:t>
            </a:r>
          </a:p>
          <a:p>
            <a:pPr>
              <a:buNone/>
            </a:pPr>
            <a:r>
              <a:rPr lang="en-US" dirty="0"/>
              <a:t>            pList.Add(new Person(12, "Joel", "David", "Benson", 33, 'M'));</a:t>
            </a:r>
          </a:p>
          <a:p>
            <a:pPr>
              <a:buNone/>
            </a:pPr>
            <a:r>
              <a:rPr lang="en-US" dirty="0"/>
              <a:t>            pList.Add(new Person(13, "George", "R", "Douglas", 55, 'M'));</a:t>
            </a:r>
          </a:p>
          <a:p>
            <a:pPr>
              <a:buNone/>
            </a:pPr>
            <a:r>
              <a:rPr lang="en-US" dirty="0"/>
              <a:t>            pList.Add(new Person(14, "Richard", "", "Banks", 22, 'M'));</a:t>
            </a:r>
          </a:p>
          <a:p>
            <a:pPr>
              <a:buNone/>
            </a:pPr>
            <a:r>
              <a:rPr lang="en-US" dirty="0"/>
              <a:t>            pList.Add(new Person(15, "Mary", "C", "Shaw", 39, 'F'));</a:t>
            </a:r>
          </a:p>
          <a:p>
            <a:pPr>
              <a:buNone/>
            </a:pPr>
            <a:r>
              <a:rPr lang="en-US" dirty="0"/>
              <a:t>        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pic>
        <p:nvPicPr>
          <p:cNvPr id="4" name="Picture 3" descr="Generic 1"/>
          <p:cNvPicPr/>
          <p:nvPr/>
        </p:nvPicPr>
        <p:blipFill>
          <a:blip r:embed="rId2" cstate="print"/>
          <a:srcRect l="877" t="5634" r="877" b="2817"/>
          <a:stretch>
            <a:fillRect/>
          </a:stretch>
        </p:blipFill>
        <p:spPr bwMode="auto">
          <a:xfrm>
            <a:off x="304800" y="13716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Lambda Expression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lambda expression is an anonymous function and it is mostly used to create </a:t>
            </a:r>
            <a:r>
              <a:rPr lang="en-US" dirty="0" smtClean="0"/>
              <a:t>delegates</a:t>
            </a:r>
          </a:p>
          <a:p>
            <a:r>
              <a:rPr lang="en-US" dirty="0"/>
              <a:t>Lambda basic definition: Parameters =&gt; Executed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Example:-   n =&gt; n % </a:t>
            </a:r>
            <a:r>
              <a:rPr lang="en-US" dirty="0"/>
              <a:t>2</a:t>
            </a:r>
            <a:r>
              <a:rPr lang="en-US" dirty="0" smtClean="0"/>
              <a:t> == 1</a:t>
            </a:r>
          </a:p>
          <a:p>
            <a:pPr>
              <a:buNone/>
            </a:pPr>
            <a:r>
              <a:rPr lang="en-US" b="1" dirty="0"/>
              <a:t>n</a:t>
            </a:r>
            <a:r>
              <a:rPr lang="en-US" dirty="0"/>
              <a:t> is the input parameter</a:t>
            </a:r>
          </a:p>
          <a:p>
            <a:pPr>
              <a:buNone/>
            </a:pPr>
            <a:r>
              <a:rPr lang="en-US" b="1" dirty="0"/>
              <a:t>n % 2 == 1</a:t>
            </a:r>
            <a:r>
              <a:rPr lang="en-US" dirty="0"/>
              <a:t> is the expression</a:t>
            </a:r>
          </a:p>
          <a:p>
            <a:pPr>
              <a:buNone/>
            </a:pPr>
            <a:r>
              <a:rPr lang="en-US" dirty="0"/>
              <a:t>You can read </a:t>
            </a:r>
            <a:r>
              <a:rPr lang="en-US" dirty="0" smtClean="0"/>
              <a:t>this as: </a:t>
            </a:r>
            <a:r>
              <a:rPr lang="en-US" dirty="0"/>
              <a:t>"input parameter named </a:t>
            </a:r>
            <a:r>
              <a:rPr lang="en-US" dirty="0" smtClean="0"/>
              <a:t>n goes </a:t>
            </a:r>
            <a:r>
              <a:rPr lang="en-US" dirty="0"/>
              <a:t>to anonymous function which returns true if the input is odd".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Filtering </a:t>
            </a:r>
            <a:r>
              <a:rPr lang="en-US" b="1" dirty="0" smtClean="0"/>
              <a:t>List&lt;T</a:t>
            </a:r>
            <a:r>
              <a:rPr lang="en-US" b="1" dirty="0"/>
              <a:t>&gt;</a:t>
            </a:r>
            <a:r>
              <a:rPr lang="en-US" b="1" dirty="0" smtClean="0"/>
              <a:t> </a:t>
            </a:r>
            <a:r>
              <a:rPr lang="en-US" b="1" dirty="0"/>
              <a:t>using a single condition - (Age &gt; 35)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09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List&lt;Person&gt; </a:t>
            </a:r>
            <a:r>
              <a:rPr lang="en-US" sz="2000" dirty="0" err="1"/>
              <a:t>filterOne</a:t>
            </a:r>
            <a:r>
              <a:rPr lang="en-US" sz="2000" dirty="0"/>
              <a:t> = </a:t>
            </a:r>
            <a:r>
              <a:rPr lang="en-US" sz="2000" dirty="0" err="1" smtClean="0"/>
              <a:t>pList.FindAll</a:t>
            </a:r>
            <a:r>
              <a:rPr lang="en-US" sz="2000" dirty="0" smtClean="0"/>
              <a:t>(p=&gt;</a:t>
            </a:r>
            <a:r>
              <a:rPr lang="en-US" sz="2000" dirty="0" err="1" smtClean="0"/>
              <a:t>p.Age</a:t>
            </a:r>
            <a:r>
              <a:rPr lang="en-US" sz="2000" dirty="0" smtClean="0"/>
              <a:t> </a:t>
            </a:r>
            <a:r>
              <a:rPr lang="en-US" sz="2000" dirty="0"/>
              <a:t>&gt; </a:t>
            </a:r>
            <a:r>
              <a:rPr lang="en-US" sz="2000" dirty="0" smtClean="0"/>
              <a:t>35);</a:t>
            </a:r>
            <a:endParaRPr lang="en-US" sz="2000" dirty="0"/>
          </a:p>
        </p:txBody>
      </p:sp>
      <p:pic>
        <p:nvPicPr>
          <p:cNvPr id="5" name="Picture 4" descr="Generic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0"/>
            <a:ext cx="8153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Filtering </a:t>
            </a:r>
            <a:r>
              <a:rPr lang="en-US" b="1" dirty="0" smtClean="0"/>
              <a:t>List&lt;T</a:t>
            </a:r>
            <a:r>
              <a:rPr lang="en-US" b="1" dirty="0"/>
              <a:t>&gt;</a:t>
            </a:r>
            <a:r>
              <a:rPr lang="en-US" b="1" dirty="0" smtClean="0"/>
              <a:t> </a:t>
            </a:r>
            <a:r>
              <a:rPr lang="en-US" b="1" dirty="0"/>
              <a:t>on multiple conditions (Age &gt; 35 and Sex is Female)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List&lt;Person&gt; </a:t>
            </a:r>
            <a:r>
              <a:rPr lang="en-US" dirty="0" err="1" smtClean="0"/>
              <a:t>filterOne</a:t>
            </a:r>
            <a:r>
              <a:rPr lang="en-US" dirty="0" smtClean="0"/>
              <a:t> = </a:t>
            </a:r>
            <a:r>
              <a:rPr lang="en-US" dirty="0" err="1" smtClean="0"/>
              <a:t>pList.FindAll</a:t>
            </a:r>
            <a:r>
              <a:rPr lang="en-US" dirty="0" smtClean="0"/>
              <a:t>(p=&gt;</a:t>
            </a:r>
            <a:r>
              <a:rPr lang="en-US" dirty="0" err="1" smtClean="0"/>
              <a:t>p.Age</a:t>
            </a:r>
            <a:r>
              <a:rPr lang="en-US" dirty="0" smtClean="0"/>
              <a:t> &gt; 35 &amp;&amp; </a:t>
            </a:r>
            <a:r>
              <a:rPr lang="en-US" dirty="0" err="1" smtClean="0"/>
              <a:t>p.Sex</a:t>
            </a:r>
            <a:r>
              <a:rPr lang="en-US" dirty="0" smtClean="0"/>
              <a:t>==‘F’);</a:t>
            </a:r>
          </a:p>
        </p:txBody>
      </p:sp>
      <p:pic>
        <p:nvPicPr>
          <p:cNvPr id="4" name="Picture 3" descr="Generic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43200"/>
            <a:ext cx="822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Sorting </a:t>
            </a:r>
            <a:r>
              <a:rPr lang="en-US" b="1" dirty="0" smtClean="0"/>
              <a:t>List&lt;T</a:t>
            </a:r>
            <a:r>
              <a:rPr lang="en-US" b="1" dirty="0"/>
              <a:t>&gt;</a:t>
            </a:r>
            <a:r>
              <a:rPr lang="en-US" b="1" dirty="0" smtClean="0"/>
              <a:t> </a:t>
            </a:r>
            <a:r>
              <a:rPr lang="en-US" b="1" dirty="0"/>
              <a:t>(Sort on </a:t>
            </a:r>
            <a:r>
              <a:rPr lang="en-US" b="1" dirty="0" err="1"/>
              <a:t>FirstName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106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List&lt;Person&gt; </a:t>
            </a:r>
            <a:r>
              <a:rPr lang="en-US" sz="2800" dirty="0" err="1"/>
              <a:t>sortFName</a:t>
            </a:r>
            <a:r>
              <a:rPr lang="en-US" sz="2800" dirty="0"/>
              <a:t> = </a:t>
            </a:r>
            <a:r>
              <a:rPr lang="en-US" sz="2800" dirty="0" smtClean="0"/>
              <a:t>&gt;</a:t>
            </a:r>
            <a:r>
              <a:rPr lang="en-US" sz="2800" dirty="0" err="1" smtClean="0"/>
              <a:t>List.Sort</a:t>
            </a:r>
            <a:r>
              <a:rPr lang="en-US" sz="2800" dirty="0" smtClean="0"/>
              <a:t>((p1,p2) </a:t>
            </a:r>
            <a:r>
              <a:rPr lang="en-US" sz="2800" dirty="0"/>
              <a:t>=&gt; </a:t>
            </a:r>
            <a:r>
              <a:rPr lang="en-US" sz="2800" dirty="0" smtClean="0"/>
              <a:t>p1. </a:t>
            </a:r>
            <a:r>
              <a:rPr lang="en-US" sz="2800" dirty="0" err="1" smtClean="0"/>
              <a:t>FirstName.CompareTo</a:t>
            </a:r>
            <a:r>
              <a:rPr lang="en-US" sz="2800" dirty="0" smtClean="0"/>
              <a:t>(p2.FirstName));</a:t>
            </a:r>
            <a:endParaRPr lang="en-US" sz="2800" dirty="0"/>
          </a:p>
        </p:txBody>
      </p:sp>
      <p:pic>
        <p:nvPicPr>
          <p:cNvPr id="4" name="Picture 3" descr="Generic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819400"/>
            <a:ext cx="7620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Sorting </a:t>
            </a:r>
            <a:r>
              <a:rPr lang="en-US" b="1" dirty="0" smtClean="0"/>
              <a:t>List&lt;T</a:t>
            </a:r>
            <a:r>
              <a:rPr lang="en-US" b="1" dirty="0"/>
              <a:t>&gt;</a:t>
            </a:r>
            <a:r>
              <a:rPr lang="en-US" b="1" dirty="0" smtClean="0"/>
              <a:t> </a:t>
            </a:r>
            <a:r>
              <a:rPr lang="en-US" b="1" dirty="0"/>
              <a:t>descending (Sort on </a:t>
            </a:r>
            <a:r>
              <a:rPr lang="en-US" b="1" dirty="0" err="1"/>
              <a:t>LastName</a:t>
            </a:r>
            <a:r>
              <a:rPr lang="en-US" b="1" dirty="0"/>
              <a:t> descending)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List&lt;Person&gt; </a:t>
            </a:r>
            <a:r>
              <a:rPr lang="en-US" dirty="0" err="1" smtClean="0"/>
              <a:t>sortFName</a:t>
            </a:r>
            <a:r>
              <a:rPr lang="en-US" dirty="0" smtClean="0"/>
              <a:t> = &gt;</a:t>
            </a:r>
            <a:r>
              <a:rPr lang="en-US" dirty="0" err="1" smtClean="0"/>
              <a:t>List.Sort</a:t>
            </a:r>
            <a:r>
              <a:rPr lang="en-US" dirty="0" smtClean="0"/>
              <a:t>((p1,p2) =&gt; p2. </a:t>
            </a:r>
            <a:r>
              <a:rPr lang="en-US" dirty="0" err="1" smtClean="0"/>
              <a:t>FirstName.CompareTo</a:t>
            </a:r>
            <a:r>
              <a:rPr lang="en-US" dirty="0" smtClean="0"/>
              <a:t>(p1.FirstName));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Generic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743200"/>
            <a:ext cx="8534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266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Filtering In Generic Collections Using  List&lt;T&gt;</vt:lpstr>
      <vt:lpstr>What is List&lt;T&gt;???</vt:lpstr>
      <vt:lpstr>Adding items in the List&lt;T&gt;</vt:lpstr>
      <vt:lpstr>Table</vt:lpstr>
      <vt:lpstr>Lambda Expression</vt:lpstr>
      <vt:lpstr>Filtering List&lt;T&gt; using a single condition - (Age &gt; 35)</vt:lpstr>
      <vt:lpstr>Filtering List&lt;T&gt; on multiple conditions (Age &gt; 35 and Sex is Female)</vt:lpstr>
      <vt:lpstr>Sorting List&lt;T&gt; (Sort on FirstName)</vt:lpstr>
      <vt:lpstr>Sorting List&lt;T&gt; descending (Sort on LastName descending)</vt:lpstr>
      <vt:lpstr>Add new List&lt;T&gt; to existing List&lt;T&gt;</vt:lpstr>
      <vt:lpstr>Remove multiple items from List&lt;T&gt; based on condition</vt:lpstr>
      <vt:lpstr>Some other Methods &amp; Properties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Filtering In Generic Collections Using  List(T)</dc:title>
  <dc:creator>Sj</dc:creator>
  <cp:lastModifiedBy>admin</cp:lastModifiedBy>
  <cp:revision>24</cp:revision>
  <dcterms:created xsi:type="dcterms:W3CDTF">2014-03-10T13:50:46Z</dcterms:created>
  <dcterms:modified xsi:type="dcterms:W3CDTF">2014-03-11T03:48:15Z</dcterms:modified>
</cp:coreProperties>
</file>