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359283-F5C1-4907-BFFA-94DB442AAAF2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gc.collect%28v=vs.110%29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Garbage Collection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181600"/>
            <a:ext cx="2438400" cy="838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Presentation  by</a:t>
            </a:r>
          </a:p>
          <a:p>
            <a:pPr algn="l"/>
            <a:r>
              <a:rPr lang="en-US" dirty="0" smtClean="0"/>
              <a:t>Abhishek Shah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n-US" sz="9600" dirty="0" smtClean="0"/>
              <a:t>Thank You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Garbage Collection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time you create a new object, the common language runtime allocates memory for the object from the managed heap.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long as address space is available in the managed heap, the runtime continues to allocate space for new objects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garbage collector's optimizing engine determines the best time to perform a collection, based upon the allocations being made.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Garbage collector reclaims the memory of the dead objects of the application that are no longer being used.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Fundamentals of Memory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process has its own, separate virtual address space. All processes on the same computer share the same physical memory.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address space can get fragmented.So allocation of space will be unsuccessful unless all that space is in a single address block.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ensure paging when physical memory pressure is high and not 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physical memory pressure is low.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Conditions For Garbage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Garbage collection occurs when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has low physical memory.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memory that is used by allocated objects on the managed heap surpasses an acceptable threshold. This threshold is continuously adjusted as the process runs.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GC.Collect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is called.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Managed Heap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the garbage collector is initialized by the CLR, it allocates a segment of memory to store and manage objects,called as managed heap.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garbage collection is triggered, the garbage collector reclaims the memory that is occupied by dead objects.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reclaiming process compacts live objects so that they are moved together, and the dead space is removed, thereby making the heap smaller.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Heap Generations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heap is organized into generations so it can handle long-lived and short-lived objects.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Generation 0: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the youngest generation and contains short-lived objects. An example of a short-lived object is a temporary variable. Garbage collection occurs most frequently in this generation.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Generation 1: </a:t>
            </a:r>
            <a:r>
              <a:rPr lang="en-US" sz="2000" dirty="0" smtClean="0"/>
              <a:t>This generation contains short-lived objects and serves as a buffer between short-lived objects and long-lived objects.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Generation 2: </a:t>
            </a:r>
            <a:r>
              <a:rPr lang="en-US" sz="2000" dirty="0" smtClean="0"/>
              <a:t>This generation contains long-lived objects.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Survival and Promotions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Objects that are not reclaimed in a garbage collection are known as survivors, and are promoted to the next generation.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Objects that survive a generation 0 garbage collection are promoted to generation 1, objects that survive a generation 1 garbage collection are promoted to generation 2 and objects that survive a generation 2 garbage collection remain in generation 2.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Survival and Promotions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garbage collector detects that the survival rate is high in a generation, it increases the threshold of allocations for that generation, so the next collection gets a substantial size of reclaimed memory.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CLR continually balances two priorities: not letting an application's working set get too big and not letting the garbage collection take too much time.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Garbage Collector Benefits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Enables you to develop your application without having to free memory.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Allocates objects on the managed heap efficiently.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Reclaims objects that are no longer being used, clears their memory, and keeps the memory available for future allocations.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memory safety by making sure that an object cannot use the content of another object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</TotalTime>
  <Words>558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Garbage Collection</vt:lpstr>
      <vt:lpstr>Garbage Collection </vt:lpstr>
      <vt:lpstr>Fundamentals of Memory</vt:lpstr>
      <vt:lpstr>Conditions For Garbage Collection</vt:lpstr>
      <vt:lpstr>Managed Heap</vt:lpstr>
      <vt:lpstr>Heap Generations</vt:lpstr>
      <vt:lpstr>Survival and Promotions</vt:lpstr>
      <vt:lpstr>Survival and Promotions</vt:lpstr>
      <vt:lpstr>Garbage Collector Benefits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ABHISHEK</cp:lastModifiedBy>
  <cp:revision>27</cp:revision>
  <dcterms:created xsi:type="dcterms:W3CDTF">2014-03-10T19:00:47Z</dcterms:created>
  <dcterms:modified xsi:type="dcterms:W3CDTF">2014-03-10T21:03:40Z</dcterms:modified>
</cp:coreProperties>
</file>