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6" d="100"/>
          <a:sy n="76" d="100"/>
        </p:scale>
        <p:origin x="-180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44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11-Mar-14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11-Mar-14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11-Mar-14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11-Mar-14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xml.serialization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7924800" cy="2133600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XML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Serialization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5181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Shashwata</a:t>
            </a:r>
            <a:r>
              <a:rPr lang="en-US" dirty="0" smtClean="0"/>
              <a:t> Singh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47249" y="2967335"/>
            <a:ext cx="40495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</a:p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93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Serialization?</a:t>
            </a:r>
          </a:p>
          <a:p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err="1" smtClean="0"/>
              <a:t>Deserialization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What are the different types of serialization?</a:t>
            </a:r>
          </a:p>
          <a:p>
            <a:endParaRPr lang="en-US" dirty="0"/>
          </a:p>
          <a:p>
            <a:r>
              <a:rPr lang="en-US" dirty="0" smtClean="0"/>
              <a:t>What is XML serialization and deserialization?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Serialization?</a:t>
            </a:r>
          </a:p>
          <a:p>
            <a:pPr>
              <a:buNone/>
            </a:pPr>
            <a:r>
              <a:rPr lang="en-US" sz="1700" dirty="0" smtClean="0"/>
              <a:t>Serialization is the process of converting the state of an object into a form transported across the processes/machines.</a:t>
            </a:r>
          </a:p>
          <a:p>
            <a:pPr>
              <a:buNone/>
            </a:pPr>
            <a:r>
              <a:rPr lang="en-US" sz="1700" dirty="0" smtClean="0"/>
              <a:t>This illustration shows the overall process of serialization. 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 The object is serialized to a stream, which carries not just the data, but information about the object's type, such as its version, culture, and assembly name. From that stream, it can be stored in a database, a file, or memory.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895600"/>
            <a:ext cx="3276600" cy="2217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Deserialization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Deserialization</a:t>
            </a:r>
            <a:r>
              <a:rPr lang="en-US" dirty="0" smtClean="0"/>
              <a:t> is the opposite of serialization, which is a process that converts the outcome of serialization into the original object.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/>
          <a:lstStyle/>
          <a:p>
            <a:pPr algn="l"/>
            <a:r>
              <a:rPr lang="en-US" dirty="0" smtClean="0"/>
              <a:t>Types of Serializations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different types of serialization: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/>
              <a:t>	        1. Binary Serialization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2. XML Serialization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3. SOAP Serialization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XML </a:t>
            </a:r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1900" dirty="0" smtClean="0"/>
              <a:t>XML serialization serializes the public fields and properties of an object, into an XML stream. </a:t>
            </a:r>
          </a:p>
          <a:p>
            <a:endParaRPr lang="en-US" sz="1900" dirty="0"/>
          </a:p>
          <a:p>
            <a:r>
              <a:rPr lang="en-US" sz="1900" dirty="0" smtClean="0"/>
              <a:t> </a:t>
            </a:r>
            <a:r>
              <a:rPr lang="en-US" sz="1900" dirty="0" err="1" smtClean="0">
                <a:hlinkClick r:id="rId2"/>
              </a:rPr>
              <a:t>System.Xml.Serialization</a:t>
            </a:r>
            <a:r>
              <a:rPr lang="en-US" sz="1900" dirty="0" smtClean="0"/>
              <a:t> contains the classes necessary for serializing and </a:t>
            </a:r>
            <a:r>
              <a:rPr lang="en-US" sz="1900" dirty="0" err="1" smtClean="0"/>
              <a:t>deserializing</a:t>
            </a:r>
            <a:r>
              <a:rPr lang="en-US" sz="1900" dirty="0" smtClean="0"/>
              <a:t> XML.</a:t>
            </a:r>
          </a:p>
          <a:p>
            <a:endParaRPr lang="en-US" sz="1900" dirty="0" smtClean="0"/>
          </a:p>
          <a:p>
            <a:r>
              <a:rPr lang="en-US" sz="1900" dirty="0" smtClean="0"/>
              <a:t>XML </a:t>
            </a:r>
            <a:r>
              <a:rPr lang="en-US" sz="1900" dirty="0"/>
              <a:t>serialization results in strongly typed classes with public properties and fields that are converted to XML.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Making an Object </a:t>
            </a:r>
            <a:r>
              <a:rPr lang="en-US" sz="3600" dirty="0" err="1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Apply the </a:t>
            </a:r>
            <a:r>
              <a:rPr lang="en-US" sz="1800" dirty="0" err="1" smtClean="0"/>
              <a:t>SerializableAttribute</a:t>
            </a:r>
            <a:r>
              <a:rPr lang="en-US" sz="1800" dirty="0" smtClean="0"/>
              <a:t> attribute to a type to indicate that instances of this type can be serialized.</a:t>
            </a:r>
          </a:p>
          <a:p>
            <a:endParaRPr lang="en-US" sz="1800" dirty="0" smtClean="0"/>
          </a:p>
          <a:p>
            <a:r>
              <a:rPr lang="en-US" sz="1800" dirty="0" smtClean="0"/>
              <a:t>Exception will be thrown if a file without </a:t>
            </a:r>
            <a:r>
              <a:rPr lang="en-US" sz="1800" dirty="0" err="1" smtClean="0"/>
              <a:t>SerializableAttribute</a:t>
            </a:r>
            <a:r>
              <a:rPr lang="en-US" sz="1800" dirty="0" smtClean="0"/>
              <a:t> is attempted to serialize.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0"/>
            <a:ext cx="8458200" cy="136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Example of </a:t>
            </a:r>
            <a:r>
              <a:rPr lang="en-US" dirty="0" smtClean="0"/>
              <a:t>Serializing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797" y="3352800"/>
            <a:ext cx="88773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38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770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Deserialization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33" y="3167389"/>
            <a:ext cx="8991600" cy="108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27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613</TotalTime>
  <Words>185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XML Serialization</vt:lpstr>
      <vt:lpstr>Slide 2</vt:lpstr>
      <vt:lpstr>Serialization</vt:lpstr>
      <vt:lpstr>Deserialization</vt:lpstr>
      <vt:lpstr>Types of Serializations</vt:lpstr>
      <vt:lpstr>XML Serialization</vt:lpstr>
      <vt:lpstr>Making an Object Serializable</vt:lpstr>
      <vt:lpstr>Example of Serializing</vt:lpstr>
      <vt:lpstr>Example of Deserialization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Serialization</dc:title>
  <dc:creator>admin</dc:creator>
  <cp:lastModifiedBy>admin</cp:lastModifiedBy>
  <cp:revision>12</cp:revision>
  <dcterms:created xsi:type="dcterms:W3CDTF">2014-03-10T11:07:54Z</dcterms:created>
  <dcterms:modified xsi:type="dcterms:W3CDTF">2014-03-11T03:38:40Z</dcterms:modified>
</cp:coreProperties>
</file>