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ridoyjbd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line.biz/en/docs/messaging-api/overview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developers.line.biz/console/register/messaging-api/provid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line.biz/console/register/messaging-api/provid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36B5-6A77-41B9-D24F-7F2F213A2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 Messaging API Integration with Java Spring Boot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679EF-95D1-D24B-354A-D42C861AE816}"/>
              </a:ext>
            </a:extLst>
          </p:cNvPr>
          <p:cNvSpPr txBox="1"/>
          <p:nvPr/>
        </p:nvSpPr>
        <p:spPr>
          <a:xfrm>
            <a:off x="8495071" y="5735637"/>
            <a:ext cx="3394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Md. Badrul Alam</a:t>
            </a:r>
          </a:p>
          <a:p>
            <a:r>
              <a:rPr lang="en-US" dirty="0">
                <a:hlinkClick r:id="rId2"/>
              </a:rPr>
              <a:t>hridoyjbd@gmail.com</a:t>
            </a:r>
            <a:endParaRPr lang="en-US" dirty="0"/>
          </a:p>
          <a:p>
            <a:r>
              <a:rPr lang="en-US" dirty="0"/>
              <a:t>+8801712680010 (WhatsApp)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0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D3C79-4B3E-D376-4C01-DC196E458FE5}"/>
              </a:ext>
            </a:extLst>
          </p:cNvPr>
          <p:cNvSpPr txBox="1"/>
          <p:nvPr/>
        </p:nvSpPr>
        <p:spPr>
          <a:xfrm>
            <a:off x="598378" y="14773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Messaging API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9A38D-6D55-05A1-4584-4D702975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098" y="1477312"/>
            <a:ext cx="3970364" cy="3459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F085F5-AA58-006B-C4B6-DC0DCDB968F9}"/>
              </a:ext>
            </a:extLst>
          </p:cNvPr>
          <p:cNvSpPr txBox="1"/>
          <p:nvPr/>
        </p:nvSpPr>
        <p:spPr>
          <a:xfrm>
            <a:off x="598378" y="1923786"/>
            <a:ext cx="6343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Get engaged in interactive conversations with LINE users.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9D8B3-CECC-85B9-8085-F4FC95B0C86B}"/>
              </a:ext>
            </a:extLst>
          </p:cNvPr>
          <p:cNvSpPr txBox="1"/>
          <p:nvPr/>
        </p:nvSpPr>
        <p:spPr>
          <a:xfrm>
            <a:off x="598378" y="2978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GB" dirty="0"/>
              <a:t>What is the Messaging API?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25529-E82F-D71D-2804-CF4B77D4D81B}"/>
              </a:ext>
            </a:extLst>
          </p:cNvPr>
          <p:cNvSpPr txBox="1"/>
          <p:nvPr/>
        </p:nvSpPr>
        <p:spPr>
          <a:xfrm>
            <a:off x="598378" y="3544487"/>
            <a:ext cx="63431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sz="1600" dirty="0"/>
              <a:t>The Messaging API lets you develop two-way communication between your service and LINE users.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465D6D-61F6-B901-5C84-348786EA8172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Messaging API </a:t>
            </a:r>
          </a:p>
        </p:txBody>
      </p:sp>
      <p:pic>
        <p:nvPicPr>
          <p:cNvPr id="31" name="Picture 30" descr="A green and white logo&#10;&#10;Description automatically generated">
            <a:extLst>
              <a:ext uri="{FF2B5EF4-FFF2-40B4-BE49-F238E27FC236}">
                <a16:creationId xmlns:a16="http://schemas.microsoft.com/office/drawing/2014/main" id="{19866203-2DFC-ADD3-A528-CBD63CF4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31" y="5880072"/>
            <a:ext cx="646332" cy="646332"/>
          </a:xfrm>
          <a:prstGeom prst="rect">
            <a:avLst/>
          </a:prstGeom>
        </p:spPr>
      </p:pic>
      <p:pic>
        <p:nvPicPr>
          <p:cNvPr id="33" name="Picture 32">
            <a:hlinkClick r:id="rId4"/>
            <a:extLst>
              <a:ext uri="{FF2B5EF4-FFF2-40B4-BE49-F238E27FC236}">
                <a16:creationId xmlns:a16="http://schemas.microsoft.com/office/drawing/2014/main" id="{417067D1-6965-0F4D-D401-1242A55EF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53" y="4559160"/>
            <a:ext cx="1630821" cy="365792"/>
          </a:xfrm>
          <a:prstGeom prst="rect">
            <a:avLst/>
          </a:prstGeom>
        </p:spPr>
      </p:pic>
      <p:pic>
        <p:nvPicPr>
          <p:cNvPr id="35" name="Picture 34">
            <a:hlinkClick r:id="rId6"/>
            <a:extLst>
              <a:ext uri="{FF2B5EF4-FFF2-40B4-BE49-F238E27FC236}">
                <a16:creationId xmlns:a16="http://schemas.microsoft.com/office/drawing/2014/main" id="{FD4490AA-994E-475C-6FC6-8F6E5B1DD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893" y="4545809"/>
            <a:ext cx="168416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953DB-C26D-07F7-3C16-16C2EB602CCE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Sending messages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50C8AA-CE14-7148-B34B-7289E97D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55" y="2081252"/>
            <a:ext cx="6890038" cy="3954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F9AF0B-35AE-E0BB-9372-A482F628D044}"/>
              </a:ext>
            </a:extLst>
          </p:cNvPr>
          <p:cNvSpPr txBox="1"/>
          <p:nvPr/>
        </p:nvSpPr>
        <p:spPr>
          <a:xfrm>
            <a:off x="1542826" y="1128821"/>
            <a:ext cx="829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Your bot can send messages to users at any time.</a:t>
            </a:r>
          </a:p>
          <a:p>
            <a:pPr algn="ctr"/>
            <a:r>
              <a:rPr lang="en-GB" dirty="0"/>
              <a:t>Your bot can also reply in response to users' messages with reply messages. </a:t>
            </a:r>
          </a:p>
        </p:txBody>
      </p:sp>
      <p:pic>
        <p:nvPicPr>
          <p:cNvPr id="15" name="Picture 14" descr="A green and white logo&#10;&#10;Description automatically generated">
            <a:extLst>
              <a:ext uri="{FF2B5EF4-FFF2-40B4-BE49-F238E27FC236}">
                <a16:creationId xmlns:a16="http://schemas.microsoft.com/office/drawing/2014/main" id="{B3C42015-CDD5-52C5-BF91-BEE12A931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31" y="5880072"/>
            <a:ext cx="646332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2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 screenshot of a chat bot&#10;&#10;Description automatically generated">
            <a:extLst>
              <a:ext uri="{FF2B5EF4-FFF2-40B4-BE49-F238E27FC236}">
                <a16:creationId xmlns:a16="http://schemas.microsoft.com/office/drawing/2014/main" id="{C593EAFA-9D17-04FA-CDD1-A7C0B13F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7" y="1120233"/>
            <a:ext cx="5482180" cy="5203788"/>
          </a:xfrm>
          <a:prstGeom prst="rect">
            <a:avLst/>
          </a:prstGeom>
        </p:spPr>
      </p:pic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2F403385-2DF5-1D3B-FD8C-5BE14CEE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973" y="6000855"/>
            <a:ext cx="646332" cy="646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B3BBE-9D4E-86C1-9229-A76FB9098F4B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1-on-1 and group chats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0F67-93B3-71F7-C2DE-04A6F6B08F63}"/>
              </a:ext>
            </a:extLst>
          </p:cNvPr>
          <p:cNvSpPr txBox="1"/>
          <p:nvPr/>
        </p:nvSpPr>
        <p:spPr>
          <a:xfrm>
            <a:off x="381837" y="2225586"/>
            <a:ext cx="5470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Send messages not only to users who have added your bot as a friend</a:t>
            </a:r>
            <a:br>
              <a:rPr lang="en-GB" sz="2400" dirty="0"/>
            </a:br>
            <a:r>
              <a:rPr lang="en-GB" sz="2400" dirty="0"/>
              <a:t>but also, in group chats that your bot has been added to.</a:t>
            </a:r>
          </a:p>
        </p:txBody>
      </p:sp>
    </p:spTree>
    <p:extLst>
      <p:ext uri="{BB962C8B-B14F-4D97-AF65-F5344CB8AC3E}">
        <p14:creationId xmlns:p14="http://schemas.microsoft.com/office/powerpoint/2010/main" val="31316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oup of cell phones&#10;&#10;Description automatically generated">
            <a:extLst>
              <a:ext uri="{FF2B5EF4-FFF2-40B4-BE49-F238E27FC236}">
                <a16:creationId xmlns:a16="http://schemas.microsoft.com/office/drawing/2014/main" id="{A5C1F11F-ED21-F4AA-B536-A851D9936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1813" r="7648"/>
          <a:stretch/>
        </p:blipFill>
        <p:spPr>
          <a:xfrm>
            <a:off x="1460090" y="1061883"/>
            <a:ext cx="9271820" cy="4302196"/>
          </a:xfrm>
          <a:prstGeom prst="rect">
            <a:avLst/>
          </a:prstGeom>
        </p:spPr>
      </p:pic>
      <p:pic>
        <p:nvPicPr>
          <p:cNvPr id="4" name="Picture 3" descr="A green and white logo&#10;&#10;Description automatically generated">
            <a:extLst>
              <a:ext uri="{FF2B5EF4-FFF2-40B4-BE49-F238E27FC236}">
                <a16:creationId xmlns:a16="http://schemas.microsoft.com/office/drawing/2014/main" id="{EB982C91-AFFA-FCE2-FE58-4D55AC98E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31" y="5880072"/>
            <a:ext cx="646332" cy="646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F5E1B-9BA2-35AD-1588-DB346B91B801}"/>
              </a:ext>
            </a:extLst>
          </p:cNvPr>
          <p:cNvSpPr txBox="1"/>
          <p:nvPr/>
        </p:nvSpPr>
        <p:spPr>
          <a:xfrm>
            <a:off x="196645" y="136803"/>
            <a:ext cx="11444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The perfect message type for every occasion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8EBEF-4FD2-3887-59E2-BACFE20C6612}"/>
              </a:ext>
            </a:extLst>
          </p:cNvPr>
          <p:cNvSpPr txBox="1"/>
          <p:nvPr/>
        </p:nvSpPr>
        <p:spPr>
          <a:xfrm>
            <a:off x="1681316" y="5529488"/>
            <a:ext cx="923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Choose the right message type to effectively engage and connect with your users.</a:t>
            </a:r>
          </a:p>
        </p:txBody>
      </p:sp>
    </p:spTree>
    <p:extLst>
      <p:ext uri="{BB962C8B-B14F-4D97-AF65-F5344CB8AC3E}">
        <p14:creationId xmlns:p14="http://schemas.microsoft.com/office/powerpoint/2010/main" val="86674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logo&#10;&#10;Description automatically generated">
            <a:extLst>
              <a:ext uri="{FF2B5EF4-FFF2-40B4-BE49-F238E27FC236}">
                <a16:creationId xmlns:a16="http://schemas.microsoft.com/office/drawing/2014/main" id="{48268763-9D9E-F84A-8FFA-A0CDB22C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855" y="6006489"/>
            <a:ext cx="646332" cy="646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FC4AA-3075-2D4C-3295-369EB31231AA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Create new Channel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CE4524EF-5F3F-4A66-7ABA-36721230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8" y="2792010"/>
            <a:ext cx="1630821" cy="36579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5F26D3-61A6-79C3-FF63-3187B11390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80"/>
          <a:stretch/>
        </p:blipFill>
        <p:spPr>
          <a:xfrm>
            <a:off x="2039498" y="1081049"/>
            <a:ext cx="6372770" cy="41535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D0441A-0E41-6CD0-5586-B968044DA4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4" r="1748" b="4094"/>
          <a:stretch/>
        </p:blipFill>
        <p:spPr>
          <a:xfrm>
            <a:off x="6029939" y="2041106"/>
            <a:ext cx="5120007" cy="4185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6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logo&#10;&#10;Description automatically generated">
            <a:extLst>
              <a:ext uri="{FF2B5EF4-FFF2-40B4-BE49-F238E27FC236}">
                <a16:creationId xmlns:a16="http://schemas.microsoft.com/office/drawing/2014/main" id="{48268763-9D9E-F84A-8FFA-A0CDB22C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31" y="5880072"/>
            <a:ext cx="646332" cy="646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FC4AA-3075-2D4C-3295-369EB31231AA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Channel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0B8AB-1B63-6423-E8A9-982A3AE1B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47" y="1266801"/>
            <a:ext cx="10716950" cy="396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15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logo&#10;&#10;Description automatically generated">
            <a:extLst>
              <a:ext uri="{FF2B5EF4-FFF2-40B4-BE49-F238E27FC236}">
                <a16:creationId xmlns:a16="http://schemas.microsoft.com/office/drawing/2014/main" id="{48268763-9D9E-F84A-8FFA-A0CDB22C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31" y="5880072"/>
            <a:ext cx="646332" cy="646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FC4AA-3075-2D4C-3295-369EB31231AA}"/>
              </a:ext>
            </a:extLst>
          </p:cNvPr>
          <p:cNvSpPr txBox="1"/>
          <p:nvPr/>
        </p:nvSpPr>
        <p:spPr>
          <a:xfrm>
            <a:off x="2039498" y="87642"/>
            <a:ext cx="763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LINE</a:t>
            </a:r>
            <a:r>
              <a:rPr lang="en-GB" sz="3200" dirty="0"/>
              <a:t> Channel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92886-ABBF-76E5-4C87-AD910C56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6" y="944711"/>
            <a:ext cx="5231110" cy="2906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EA88F-8EB6-139A-8E6F-373B9AF4CC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591"/>
          <a:stretch/>
        </p:blipFill>
        <p:spPr>
          <a:xfrm>
            <a:off x="6364279" y="930161"/>
            <a:ext cx="4900317" cy="2921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87675-8E01-0B9A-C5CD-64977C01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6" y="4098603"/>
            <a:ext cx="3938516" cy="1441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D316C-8A04-EB92-5246-B63460AE8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828" y="4109141"/>
            <a:ext cx="6480768" cy="95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19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6091D-E92A-941E-F4C9-D90E5DF79D44}"/>
              </a:ext>
            </a:extLst>
          </p:cNvPr>
          <p:cNvSpPr txBox="1"/>
          <p:nvPr/>
        </p:nvSpPr>
        <p:spPr>
          <a:xfrm>
            <a:off x="4640826" y="2782529"/>
            <a:ext cx="291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737362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</Template>
  <TotalTime>212</TotalTime>
  <Words>154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LINE Messaging API Integration with Java Spring Boot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BJIT LTD</dc:creator>
  <cp:lastModifiedBy>BJIT LTD</cp:lastModifiedBy>
  <cp:revision>19</cp:revision>
  <dcterms:created xsi:type="dcterms:W3CDTF">2023-07-21T05:52:31Z</dcterms:created>
  <dcterms:modified xsi:type="dcterms:W3CDTF">2023-07-21T09:25:31Z</dcterms:modified>
</cp:coreProperties>
</file>