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6" r:id="rId10"/>
    <p:sldId id="268" r:id="rId11"/>
    <p:sldId id="267" r:id="rId12"/>
    <p:sldId id="269" r:id="rId13"/>
    <p:sldId id="261" r:id="rId14"/>
    <p:sldId id="262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89" d="100"/>
          <a:sy n="89" d="100"/>
        </p:scale>
        <p:origin x="125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6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320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85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4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74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2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7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59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65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96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132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C2D0-9F70-48F5-8CC1-C59A05CF6048}" type="datetimeFigureOut">
              <a:rPr lang="id-ID" smtClean="0"/>
              <a:t>28/04/2018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B7320-1ECF-4C39-8E94-E4F060E97C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229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SISTEM APOTEK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id-ID" dirty="0" smtClean="0"/>
              <a:t>Kelompok 4</a:t>
            </a:r>
          </a:p>
          <a:p>
            <a:pPr algn="r"/>
            <a:r>
              <a:rPr lang="id-ID" dirty="0" smtClean="0"/>
              <a:t>Arbie Nabillasalsa Burkon - 1301164082</a:t>
            </a:r>
          </a:p>
          <a:p>
            <a:pPr algn="r"/>
            <a:r>
              <a:rPr lang="id-ID" dirty="0" smtClean="0"/>
              <a:t>Badrus Sholeekh - 1301164131</a:t>
            </a:r>
          </a:p>
          <a:p>
            <a:pPr algn="r"/>
            <a:r>
              <a:rPr lang="id-ID" dirty="0" smtClean="0"/>
              <a:t>Hovely Wahyu Simatupang - 1301164167</a:t>
            </a:r>
          </a:p>
          <a:p>
            <a:pPr algn="r"/>
            <a:r>
              <a:rPr lang="id-ID" dirty="0" smtClean="0"/>
              <a:t>Septyan Indra Bayu - 1301164264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698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Add data obat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4078"/>
            <a:ext cx="760356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Cek jumlah obat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826956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2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Update data obat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78042"/>
            <a:ext cx="8424936" cy="44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11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Sequence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Delete data obat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9" y="2276872"/>
            <a:ext cx="89725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80123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9872" y="3717032"/>
            <a:ext cx="252028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1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0"/>
          <a:stretch/>
        </p:blipFill>
        <p:spPr bwMode="auto">
          <a:xfrm>
            <a:off x="267700" y="1340768"/>
            <a:ext cx="8661292" cy="547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556212"/>
            <a:ext cx="2664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User dari perangkat lunak sistem apoktek ini adalah :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4296" y="1556212"/>
            <a:ext cx="467544" cy="50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539552" y="2204487"/>
            <a:ext cx="19794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Admin</a:t>
            </a:r>
          </a:p>
          <a:p>
            <a:pPr marL="342900" indent="-342900">
              <a:buAutoNum type="arabicPeriod"/>
            </a:pPr>
            <a:r>
              <a:rPr lang="id-ID" dirty="0" smtClean="0"/>
              <a:t>Apoteker</a:t>
            </a:r>
          </a:p>
          <a:p>
            <a:pPr marL="342900" indent="-342900">
              <a:buAutoNum type="arabicPeriod"/>
            </a:pPr>
            <a:r>
              <a:rPr lang="id-ID" dirty="0" smtClean="0"/>
              <a:t>Supplier</a:t>
            </a:r>
          </a:p>
          <a:p>
            <a:pPr marL="342900" indent="-342900">
              <a:buAutoNum type="arabicPeriod"/>
            </a:pPr>
            <a:r>
              <a:rPr lang="id-ID" dirty="0" smtClean="0"/>
              <a:t>Pembeli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8224" y="1748781"/>
            <a:ext cx="19794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Aplikasi ini dapat digunakan pada windows pc dan laptop.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2645" y="4451738"/>
            <a:ext cx="197948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dirty="0" smtClean="0"/>
              <a:t>Data-data yang telah diinputkan dalam perangkat lunak ini akan tersimpan pada database.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9292" y="5157192"/>
            <a:ext cx="181857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Dalam aplikasi initerdiri dari berbagai fitur didalamnya yang penggunaannya bergantung pada hak akses user.</a:t>
            </a:r>
          </a:p>
        </p:txBody>
      </p:sp>
    </p:spTree>
    <p:extLst>
      <p:ext uri="{BB962C8B-B14F-4D97-AF65-F5344CB8AC3E}">
        <p14:creationId xmlns:p14="http://schemas.microsoft.com/office/powerpoint/2010/main" val="41515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2314600" cy="1143000"/>
          </a:xfrm>
        </p:spPr>
        <p:txBody>
          <a:bodyPr/>
          <a:lstStyle/>
          <a:p>
            <a:pPr algn="l"/>
            <a:r>
              <a:rPr lang="id-ID" dirty="0" smtClean="0"/>
              <a:t>Usecase 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4664"/>
            <a:ext cx="482453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Scenario Usecase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304437"/>
              </p:ext>
            </p:extLst>
          </p:nvPr>
        </p:nvGraphicFramePr>
        <p:xfrm>
          <a:off x="611560" y="3140971"/>
          <a:ext cx="7920880" cy="329695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3955792"/>
                <a:gridCol w="3965088"/>
              </a:tblGrid>
              <a:tr h="183903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Admin</a:t>
                      </a:r>
                      <a:endParaRPr lang="id-ID" sz="16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System</a:t>
                      </a:r>
                      <a:endParaRPr lang="id-ID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390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="0" dirty="0" smtClean="0">
                          <a:effectLst/>
                        </a:rPr>
                        <a:t>1. </a:t>
                      </a:r>
                      <a:r>
                        <a:rPr lang="en-GB" sz="1400" b="0" dirty="0" smtClean="0">
                          <a:effectLst/>
                        </a:rPr>
                        <a:t>Admin </a:t>
                      </a:r>
                      <a:r>
                        <a:rPr lang="en-GB" sz="1400" b="0" dirty="0" err="1">
                          <a:effectLst/>
                        </a:rPr>
                        <a:t>memilih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fitur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kelola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akun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390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="0" dirty="0" smtClean="0">
                          <a:effectLst/>
                        </a:rPr>
                        <a:t>2. </a:t>
                      </a:r>
                      <a:r>
                        <a:rPr lang="en-GB" sz="1400" b="0" dirty="0" smtClean="0">
                          <a:effectLst/>
                        </a:rPr>
                        <a:t>Admin </a:t>
                      </a:r>
                      <a:r>
                        <a:rPr lang="en-GB" sz="1400" b="0" dirty="0" err="1">
                          <a:effectLst/>
                        </a:rPr>
                        <a:t>memilih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fitur</a:t>
                      </a:r>
                      <a:r>
                        <a:rPr lang="en-GB" sz="1400" b="0" dirty="0">
                          <a:effectLst/>
                        </a:rPr>
                        <a:t> delete </a:t>
                      </a:r>
                      <a:r>
                        <a:rPr lang="en-GB" sz="1400" b="0" dirty="0" err="1">
                          <a:effectLst/>
                        </a:rPr>
                        <a:t>akun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7807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 b="0">
                          <a:effectLst/>
                        </a:rPr>
                        <a:t> </a:t>
                      </a:r>
                      <a:endParaRPr lang="id-ID" sz="1400" b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3. </a:t>
                      </a:r>
                      <a:r>
                        <a:rPr lang="en-GB" sz="1400" dirty="0" smtClean="0">
                          <a:effectLst/>
                        </a:rPr>
                        <a:t>System </a:t>
                      </a:r>
                      <a:r>
                        <a:rPr lang="en-GB" sz="1400" dirty="0" err="1">
                          <a:effectLst/>
                        </a:rPr>
                        <a:t>akan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menampilkan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halaman</a:t>
                      </a:r>
                      <a:r>
                        <a:rPr lang="en-GB" sz="1400" dirty="0">
                          <a:effectLst/>
                        </a:rPr>
                        <a:t> delete </a:t>
                      </a:r>
                      <a:r>
                        <a:rPr lang="en-GB" sz="1400" dirty="0" err="1">
                          <a:effectLst/>
                        </a:rPr>
                        <a:t>akun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7807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="0" dirty="0" smtClean="0">
                          <a:effectLst/>
                        </a:rPr>
                        <a:t>4. </a:t>
                      </a:r>
                      <a:r>
                        <a:rPr lang="en-GB" sz="1400" b="0" dirty="0" smtClean="0">
                          <a:effectLst/>
                        </a:rPr>
                        <a:t>Admin </a:t>
                      </a:r>
                      <a:r>
                        <a:rPr lang="en-GB" sz="1400" b="0" dirty="0" err="1">
                          <a:effectLst/>
                        </a:rPr>
                        <a:t>akan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memasukkan</a:t>
                      </a:r>
                      <a:r>
                        <a:rPr lang="en-GB" sz="1400" b="0" dirty="0">
                          <a:effectLst/>
                        </a:rPr>
                        <a:t> username </a:t>
                      </a:r>
                      <a:r>
                        <a:rPr lang="en-GB" sz="1400" b="0" dirty="0" err="1">
                          <a:effectLst/>
                        </a:rPr>
                        <a:t>akun</a:t>
                      </a:r>
                      <a:r>
                        <a:rPr lang="en-GB" sz="1400" b="0" dirty="0">
                          <a:effectLst/>
                        </a:rPr>
                        <a:t> yang </a:t>
                      </a:r>
                      <a:r>
                        <a:rPr lang="en-GB" sz="1400" b="0" dirty="0" err="1">
                          <a:effectLst/>
                        </a:rPr>
                        <a:t>akan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dihapus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7807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 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5. </a:t>
                      </a:r>
                      <a:r>
                        <a:rPr lang="en-GB" sz="1400" dirty="0" smtClean="0">
                          <a:effectLst/>
                        </a:rPr>
                        <a:t>System </a:t>
                      </a:r>
                      <a:r>
                        <a:rPr lang="en-GB" sz="1400" dirty="0" err="1">
                          <a:effectLst/>
                        </a:rPr>
                        <a:t>akan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menampilkan</a:t>
                      </a:r>
                      <a:r>
                        <a:rPr lang="en-GB" sz="1400" dirty="0">
                          <a:effectLst/>
                        </a:rPr>
                        <a:t> data </a:t>
                      </a:r>
                      <a:r>
                        <a:rPr lang="en-GB" sz="1400" dirty="0" err="1">
                          <a:effectLst/>
                        </a:rPr>
                        <a:t>akun</a:t>
                      </a:r>
                      <a:r>
                        <a:rPr lang="en-GB" sz="1400" dirty="0">
                          <a:effectLst/>
                        </a:rPr>
                        <a:t> username yang </a:t>
                      </a:r>
                      <a:r>
                        <a:rPr lang="en-GB" sz="1400" dirty="0" err="1">
                          <a:effectLst/>
                        </a:rPr>
                        <a:t>diinginkan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oleh</a:t>
                      </a:r>
                      <a:r>
                        <a:rPr lang="en-GB" sz="1400" dirty="0">
                          <a:effectLst/>
                        </a:rPr>
                        <a:t> admin 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3903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b="0" dirty="0" smtClean="0">
                          <a:effectLst/>
                        </a:rPr>
                        <a:t>6. </a:t>
                      </a:r>
                      <a:r>
                        <a:rPr lang="en-GB" sz="1400" b="0" dirty="0" smtClean="0">
                          <a:effectLst/>
                        </a:rPr>
                        <a:t>Admin </a:t>
                      </a:r>
                      <a:r>
                        <a:rPr lang="en-GB" sz="1400" b="0" dirty="0" err="1">
                          <a:effectLst/>
                        </a:rPr>
                        <a:t>akan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menghapus</a:t>
                      </a:r>
                      <a:r>
                        <a:rPr lang="en-GB" sz="1400" b="0" dirty="0">
                          <a:effectLst/>
                        </a:rPr>
                        <a:t> </a:t>
                      </a:r>
                      <a:r>
                        <a:rPr lang="en-GB" sz="1400" b="0" dirty="0" err="1">
                          <a:effectLst/>
                        </a:rPr>
                        <a:t>akun</a:t>
                      </a:r>
                      <a:endParaRPr lang="id-ID" sz="1400" b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3903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7. </a:t>
                      </a:r>
                      <a:r>
                        <a:rPr lang="en-GB" sz="1400" dirty="0" smtClean="0">
                          <a:effectLst/>
                        </a:rPr>
                        <a:t>System </a:t>
                      </a:r>
                      <a:r>
                        <a:rPr lang="en-GB" sz="1400" dirty="0" err="1">
                          <a:effectLst/>
                        </a:rPr>
                        <a:t>akan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melakukan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validasi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7807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8. </a:t>
                      </a:r>
                      <a:r>
                        <a:rPr lang="en-GB" sz="1400" dirty="0" err="1" smtClean="0">
                          <a:effectLst/>
                        </a:rPr>
                        <a:t>Jika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>
                          <a:effectLst/>
                        </a:rPr>
                        <a:t>admin </a:t>
                      </a:r>
                      <a:r>
                        <a:rPr lang="en-GB" sz="1400" dirty="0" err="1">
                          <a:effectLst/>
                        </a:rPr>
                        <a:t>memilih</a:t>
                      </a:r>
                      <a:r>
                        <a:rPr lang="en-GB" sz="1400" dirty="0">
                          <a:effectLst/>
                        </a:rPr>
                        <a:t> cancel, </a:t>
                      </a:r>
                      <a:r>
                        <a:rPr lang="en-GB" sz="1400" dirty="0" err="1">
                          <a:effectLst/>
                        </a:rPr>
                        <a:t>maka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kembali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ke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langkah</a:t>
                      </a:r>
                      <a:r>
                        <a:rPr lang="en-GB" sz="1400" dirty="0">
                          <a:effectLst/>
                        </a:rPr>
                        <a:t> 3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51711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id-ID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id-ID" sz="1400" dirty="0" smtClean="0">
                          <a:effectLst/>
                        </a:rPr>
                        <a:t>9. </a:t>
                      </a:r>
                      <a:r>
                        <a:rPr lang="en-GB" sz="1400" dirty="0" err="1" smtClean="0">
                          <a:effectLst/>
                        </a:rPr>
                        <a:t>Jika</a:t>
                      </a:r>
                      <a:r>
                        <a:rPr lang="en-GB" sz="1400" dirty="0" smtClean="0">
                          <a:effectLst/>
                        </a:rPr>
                        <a:t> </a:t>
                      </a:r>
                      <a:r>
                        <a:rPr lang="en-GB" sz="1400" dirty="0">
                          <a:effectLst/>
                        </a:rPr>
                        <a:t>admin </a:t>
                      </a:r>
                      <a:r>
                        <a:rPr lang="en-GB" sz="1400" dirty="0" err="1">
                          <a:effectLst/>
                        </a:rPr>
                        <a:t>memilih</a:t>
                      </a:r>
                      <a:r>
                        <a:rPr lang="en-GB" sz="1400" dirty="0">
                          <a:effectLst/>
                        </a:rPr>
                        <a:t> delete, </a:t>
                      </a:r>
                      <a:r>
                        <a:rPr lang="en-GB" sz="1400" dirty="0" err="1">
                          <a:effectLst/>
                        </a:rPr>
                        <a:t>maka</a:t>
                      </a:r>
                      <a:r>
                        <a:rPr lang="en-GB" sz="1400" dirty="0">
                          <a:effectLst/>
                        </a:rPr>
                        <a:t> system </a:t>
                      </a:r>
                      <a:r>
                        <a:rPr lang="en-GB" sz="1400" dirty="0" err="1">
                          <a:effectLst/>
                        </a:rPr>
                        <a:t>akan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menghapus</a:t>
                      </a:r>
                      <a:r>
                        <a:rPr lang="en-GB" sz="1400" dirty="0">
                          <a:effectLst/>
                        </a:rPr>
                        <a:t> data </a:t>
                      </a:r>
                      <a:r>
                        <a:rPr lang="en-GB" sz="1400" dirty="0" err="1">
                          <a:effectLst/>
                        </a:rPr>
                        <a:t>akun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dari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dalam</a:t>
                      </a:r>
                      <a:r>
                        <a:rPr lang="en-GB" sz="1400" dirty="0">
                          <a:effectLst/>
                        </a:rPr>
                        <a:t> database</a:t>
                      </a:r>
                      <a:endParaRPr lang="id-ID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1412776"/>
            <a:ext cx="68407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 case	</a:t>
            </a:r>
            <a:r>
              <a:rPr kumimoji="0" lang="id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delete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akun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Actor	</a:t>
            </a:r>
            <a:r>
              <a:rPr kumimoji="0" lang="id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admin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Pre-condition	: admin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ingin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mengahapus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akun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Post-condition	: admin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telah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menghapus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akun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Description	: admin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melakukan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delete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akun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agar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dapat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menghapus</a:t>
            </a:r>
            <a:r>
              <a:rPr kumimoji="0" lang="en-GB" alt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altLang="id-ID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akun</a:t>
            </a:r>
            <a:endParaRPr kumimoji="0" lang="id-ID" altLang="id-ID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5" y="1700808"/>
            <a:ext cx="8759135" cy="399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5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3322712" cy="4525963"/>
          </a:xfrm>
        </p:spPr>
        <p:txBody>
          <a:bodyPr/>
          <a:lstStyle/>
          <a:p>
            <a:r>
              <a:rPr lang="id-ID" dirty="0" smtClean="0"/>
              <a:t>Add data obat (create)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74414" y="1628800"/>
            <a:ext cx="3816985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id-ID" dirty="0" smtClean="0"/>
              <a:t>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/>
          <a:lstStyle/>
          <a:p>
            <a:r>
              <a:rPr lang="id-ID" dirty="0" smtClean="0"/>
              <a:t>Cek jumlah obat (read)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936" y="1628800"/>
            <a:ext cx="3888432" cy="49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r>
              <a:rPr lang="id-ID" dirty="0" smtClean="0"/>
              <a:t>Update data obat (update)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772816"/>
            <a:ext cx="460851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r>
              <a:rPr lang="id-ID" dirty="0" smtClean="0"/>
              <a:t>Activity Diagram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r>
              <a:rPr lang="id-ID" dirty="0" smtClean="0"/>
              <a:t>Delete data obat (delete)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4048" y="523002"/>
            <a:ext cx="3672408" cy="59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222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SISTEM APOTEK</vt:lpstr>
      <vt:lpstr>System Overview</vt:lpstr>
      <vt:lpstr>Usecase </vt:lpstr>
      <vt:lpstr>Scenario Usecase</vt:lpstr>
      <vt:lpstr>Class Diagram</vt:lpstr>
      <vt:lpstr>Activity Diagram</vt:lpstr>
      <vt:lpstr>Activity Diagram</vt:lpstr>
      <vt:lpstr>Activity Diagram</vt:lpstr>
      <vt:lpstr>Activity Diagram</vt:lpstr>
      <vt:lpstr>Sequence Diagram</vt:lpstr>
      <vt:lpstr>Sequence Diagram</vt:lpstr>
      <vt:lpstr>Sequence Diagram</vt:lpstr>
      <vt:lpstr>Sequence Diagram</vt:lpstr>
      <vt:lpstr>ERD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APOTEK</dc:title>
  <dc:creator>Windows</dc:creator>
  <cp:lastModifiedBy>Badrus</cp:lastModifiedBy>
  <cp:revision>9</cp:revision>
  <dcterms:created xsi:type="dcterms:W3CDTF">2018-04-27T20:51:06Z</dcterms:created>
  <dcterms:modified xsi:type="dcterms:W3CDTF">2018-04-27T22:35:59Z</dcterms:modified>
</cp:coreProperties>
</file>