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badshah" userId="26b4fdfd02c217bb" providerId="LiveId" clId="{6EBBE6BE-3C6F-47F2-9908-F6DDC5FB267D}"/>
    <pc:docChg chg="delSld">
      <pc:chgData name="md badshah" userId="26b4fdfd02c217bb" providerId="LiveId" clId="{6EBBE6BE-3C6F-47F2-9908-F6DDC5FB267D}" dt="2024-07-28T22:44:38.609" v="0" actId="2696"/>
      <pc:docMkLst>
        <pc:docMk/>
      </pc:docMkLst>
      <pc:sldChg chg="del">
        <pc:chgData name="md badshah" userId="26b4fdfd02c217bb" providerId="LiveId" clId="{6EBBE6BE-3C6F-47F2-9908-F6DDC5FB267D}" dt="2024-07-28T22:44:38.609" v="0" actId="2696"/>
        <pc:sldMkLst>
          <pc:docMk/>
          <pc:sldMk cId="9599258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A653125-63C1-4C98-9F6A-653E8C7C6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laon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034197D-6743-45D8-BD50-B4FB0E259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29-07-2024 04:13:48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mmary">
            <a:extLst>
              <a:ext uri="{FF2B5EF4-FFF2-40B4-BE49-F238E27FC236}">
                <a16:creationId xmlns:a16="http://schemas.microsoft.com/office/drawing/2014/main" id="{F13CB93B-B5DA-41B2-B463-3485AFFE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verview">
            <a:extLst>
              <a:ext uri="{FF2B5EF4-FFF2-40B4-BE49-F238E27FC236}">
                <a16:creationId xmlns:a16="http://schemas.microsoft.com/office/drawing/2014/main" id="{CBBDFCD8-7F17-4CA3-B984-E207237B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etails">
            <a:extLst>
              <a:ext uri="{FF2B5EF4-FFF2-40B4-BE49-F238E27FC236}">
                <a16:creationId xmlns:a16="http://schemas.microsoft.com/office/drawing/2014/main" id="{AD7366EE-2843-459F-B324-056376E9A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bank laon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laon analysis</dc:title>
  <dc:creator/>
  <cp:lastModifiedBy>md badshah</cp:lastModifiedBy>
  <cp:revision>1</cp:revision>
  <dcterms:created xsi:type="dcterms:W3CDTF">2024-07-28T22:43:49Z</dcterms:created>
  <dcterms:modified xsi:type="dcterms:W3CDTF">2024-07-28T22:44:44Z</dcterms:modified>
</cp:coreProperties>
</file>