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Corbel"/>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Corbel-regular.fntdata"/><Relationship Id="rId14" Type="http://schemas.openxmlformats.org/officeDocument/2006/relationships/slide" Target="slides/slide10.xml"/><Relationship Id="rId17" Type="http://schemas.openxmlformats.org/officeDocument/2006/relationships/font" Target="fonts/Corbel-italic.fntdata"/><Relationship Id="rId16" Type="http://schemas.openxmlformats.org/officeDocument/2006/relationships/font" Target="fonts/Corbel-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Corbel-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6" name="Shape 16"/>
        <p:cNvGrpSpPr/>
        <p:nvPr/>
      </p:nvGrpSpPr>
      <p:grpSpPr>
        <a:xfrm>
          <a:off x="0" y="0"/>
          <a:ext cx="0" cy="0"/>
          <a:chOff x="0" y="0"/>
          <a:chExt cx="0" cy="0"/>
        </a:xfrm>
      </p:grpSpPr>
      <p:sp>
        <p:nvSpPr>
          <p:cNvPr id="17" name="Google Shape;17;p2"/>
          <p:cNvSpPr/>
          <p:nvPr/>
        </p:nvSpPr>
        <p:spPr>
          <a:xfrm>
            <a:off x="-6843" y="2059012"/>
            <a:ext cx="12195668" cy="1828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txBox="1"/>
          <p:nvPr>
            <p:ph type="ctrTitle"/>
          </p:nvPr>
        </p:nvSpPr>
        <p:spPr>
          <a:xfrm>
            <a:off x="365759" y="2166364"/>
            <a:ext cx="11471565" cy="1739347"/>
          </a:xfrm>
          <a:prstGeom prst="rect">
            <a:avLst/>
          </a:prstGeom>
          <a:noFill/>
          <a:ln>
            <a:noFill/>
          </a:ln>
        </p:spPr>
        <p:txBody>
          <a:bodyPr anchorCtr="0" anchor="ctr" bIns="45700" lIns="91425" spcFirstLastPara="1" rIns="91425" wrap="square" tIns="45700">
            <a:normAutofit/>
          </a:bodyPr>
          <a:lstStyle>
            <a:lvl1pPr lvl="0" algn="ctr">
              <a:lnSpc>
                <a:spcPct val="80000"/>
              </a:lnSpc>
              <a:spcBef>
                <a:spcPts val="0"/>
              </a:spcBef>
              <a:spcAft>
                <a:spcPts val="0"/>
              </a:spcAft>
              <a:buClr>
                <a:schemeClr val="dk2"/>
              </a:buClr>
              <a:buSzPts val="6000"/>
              <a:buFont typeface="Corbe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subTitle"/>
          </p:nvPr>
        </p:nvSpPr>
        <p:spPr>
          <a:xfrm>
            <a:off x="1524000" y="3996250"/>
            <a:ext cx="9144000" cy="1309255"/>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200"/>
              </a:spcBef>
              <a:spcAft>
                <a:spcPts val="0"/>
              </a:spcAft>
              <a:buSzPts val="2000"/>
              <a:buNone/>
              <a:defRPr sz="2000"/>
            </a:lvl1pPr>
            <a:lvl2pPr lvl="1" algn="ctr">
              <a:lnSpc>
                <a:spcPct val="90000"/>
              </a:lnSpc>
              <a:spcBef>
                <a:spcPts val="200"/>
              </a:spcBef>
              <a:spcAft>
                <a:spcPts val="0"/>
              </a:spcAft>
              <a:buSzPts val="2000"/>
              <a:buNone/>
              <a:defRPr sz="2000"/>
            </a:lvl2pPr>
            <a:lvl3pPr lvl="2" algn="ctr">
              <a:lnSpc>
                <a:spcPct val="90000"/>
              </a:lnSpc>
              <a:spcBef>
                <a:spcPts val="400"/>
              </a:spcBef>
              <a:spcAft>
                <a:spcPts val="0"/>
              </a:spcAft>
              <a:buSzPts val="2000"/>
              <a:buNone/>
              <a:defRPr sz="20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0" name="Google Shape;20;p2"/>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1"/>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1"/>
          <p:cNvSpPr txBox="1"/>
          <p:nvPr>
            <p:ph idx="1" type="body"/>
          </p:nvPr>
        </p:nvSpPr>
        <p:spPr>
          <a:xfrm rot="5400000">
            <a:off x="3991839" y="-777240"/>
            <a:ext cx="4206240" cy="978408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8" name="Google Shape;78;p11"/>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1" name="Shape 81"/>
        <p:cNvGrpSpPr/>
        <p:nvPr/>
      </p:nvGrpSpPr>
      <p:grpSpPr>
        <a:xfrm>
          <a:off x="0" y="0"/>
          <a:ext cx="0" cy="0"/>
          <a:chOff x="0" y="0"/>
          <a:chExt cx="0" cy="0"/>
        </a:xfrm>
      </p:grpSpPr>
      <p:sp>
        <p:nvSpPr>
          <p:cNvPr id="82" name="Google Shape;82;p12"/>
          <p:cNvSpPr/>
          <p:nvPr/>
        </p:nvSpPr>
        <p:spPr>
          <a:xfrm>
            <a:off x="9019312" y="0"/>
            <a:ext cx="2743200" cy="6858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2"/>
          <p:cNvSpPr txBox="1"/>
          <p:nvPr>
            <p:ph type="title"/>
          </p:nvPr>
        </p:nvSpPr>
        <p:spPr>
          <a:xfrm rot="5400000">
            <a:off x="7413033" y="2022229"/>
            <a:ext cx="5897562" cy="240238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2"/>
          <p:cNvSpPr txBox="1"/>
          <p:nvPr>
            <p:ph idx="1" type="body"/>
          </p:nvPr>
        </p:nvSpPr>
        <p:spPr>
          <a:xfrm rot="5400000">
            <a:off x="1876063" y="-763227"/>
            <a:ext cx="5897562" cy="797329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5" name="Google Shape;85;p12"/>
          <p:cNvSpPr txBox="1"/>
          <p:nvPr>
            <p:ph idx="10" type="dt"/>
          </p:nvPr>
        </p:nvSpPr>
        <p:spPr>
          <a:xfrm>
            <a:off x="838200" y="6422854"/>
            <a:ext cx="2743196" cy="365125"/>
          </a:xfrm>
          <a:prstGeom prst="rect">
            <a:avLst/>
          </a:prstGeom>
          <a:noFill/>
          <a:ln>
            <a:noFill/>
          </a:ln>
        </p:spPr>
        <p:txBody>
          <a:bodyPr anchorCtr="0" anchor="ctr" bIns="45700" lIns="914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1" type="ftr"/>
          </p:nvPr>
        </p:nvSpPr>
        <p:spPr>
          <a:xfrm>
            <a:off x="3776135" y="6422854"/>
            <a:ext cx="427966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2" type="sldNum"/>
          </p:nvPr>
        </p:nvSpPr>
        <p:spPr>
          <a:xfrm>
            <a:off x="8073048" y="6422854"/>
            <a:ext cx="879759" cy="365125"/>
          </a:xfrm>
          <a:prstGeom prst="rect">
            <a:avLst/>
          </a:prstGeom>
          <a:noFill/>
          <a:ln>
            <a:noFill/>
          </a:ln>
        </p:spPr>
        <p:txBody>
          <a:bodyPr anchorCtr="0" anchor="ctr" bIns="45700" lIns="45700"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 type="body"/>
          </p:nvPr>
        </p:nvSpPr>
        <p:spPr>
          <a:xfrm>
            <a:off x="1202919" y="2011680"/>
            <a:ext cx="9784080" cy="420624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6" name="Google Shape;26;p3"/>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29" name="Shape 29"/>
        <p:cNvGrpSpPr/>
        <p:nvPr/>
      </p:nvGrpSpPr>
      <p:grpSpPr>
        <a:xfrm>
          <a:off x="0" y="0"/>
          <a:ext cx="0" cy="0"/>
          <a:chOff x="0" y="0"/>
          <a:chExt cx="0" cy="0"/>
        </a:xfrm>
      </p:grpSpPr>
      <p:sp>
        <p:nvSpPr>
          <p:cNvPr id="30" name="Google Shape;30;p4"/>
          <p:cNvSpPr/>
          <p:nvPr/>
        </p:nvSpPr>
        <p:spPr>
          <a:xfrm>
            <a:off x="-6843" y="2059012"/>
            <a:ext cx="12195668" cy="1828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txBox="1"/>
          <p:nvPr>
            <p:ph type="title"/>
          </p:nvPr>
        </p:nvSpPr>
        <p:spPr>
          <a:xfrm>
            <a:off x="833191" y="2208879"/>
            <a:ext cx="10515600" cy="1676400"/>
          </a:xfrm>
          <a:prstGeom prst="rect">
            <a:avLst/>
          </a:prstGeom>
          <a:noFill/>
          <a:ln>
            <a:noFill/>
          </a:ln>
        </p:spPr>
        <p:txBody>
          <a:bodyPr anchorCtr="0" anchor="ctr" bIns="45700" lIns="91425" spcFirstLastPara="1" rIns="91425" wrap="square" tIns="45700">
            <a:noAutofit/>
          </a:bodyPr>
          <a:lstStyle>
            <a:lvl1pPr lvl="0" algn="ctr">
              <a:lnSpc>
                <a:spcPct val="80000"/>
              </a:lnSpc>
              <a:spcBef>
                <a:spcPts val="0"/>
              </a:spcBef>
              <a:spcAft>
                <a:spcPts val="0"/>
              </a:spcAft>
              <a:buClr>
                <a:schemeClr val="lt1"/>
              </a:buClr>
              <a:buSzPts val="6000"/>
              <a:buFont typeface="Corbel"/>
              <a:buNone/>
              <a:defRPr b="0"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
          <p:cNvSpPr txBox="1"/>
          <p:nvPr>
            <p:ph idx="1" type="body"/>
          </p:nvPr>
        </p:nvSpPr>
        <p:spPr>
          <a:xfrm>
            <a:off x="833191" y="4010334"/>
            <a:ext cx="10515600" cy="1174639"/>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200"/>
              </a:spcBef>
              <a:spcAft>
                <a:spcPts val="0"/>
              </a:spcAft>
              <a:buSzPts val="2000"/>
              <a:buNone/>
              <a:defRPr sz="2000">
                <a:solidFill>
                  <a:schemeClr val="dk2"/>
                </a:solidFill>
              </a:defRPr>
            </a:lvl1pPr>
            <a:lvl2pPr indent="-228600" lvl="1" marL="914400" algn="l">
              <a:lnSpc>
                <a:spcPct val="90000"/>
              </a:lnSpc>
              <a:spcBef>
                <a:spcPts val="200"/>
              </a:spcBef>
              <a:spcAft>
                <a:spcPts val="0"/>
              </a:spcAft>
              <a:buSzPts val="1800"/>
              <a:buNone/>
              <a:defRPr sz="1800">
                <a:solidFill>
                  <a:srgbClr val="8C8C8C"/>
                </a:solidFill>
              </a:defRPr>
            </a:lvl2pPr>
            <a:lvl3pPr indent="-228600" lvl="2" marL="1371600" algn="l">
              <a:lnSpc>
                <a:spcPct val="90000"/>
              </a:lnSpc>
              <a:spcBef>
                <a:spcPts val="400"/>
              </a:spcBef>
              <a:spcAft>
                <a:spcPts val="0"/>
              </a:spcAft>
              <a:buSzPts val="1600"/>
              <a:buNone/>
              <a:defRPr sz="1600">
                <a:solidFill>
                  <a:srgbClr val="8C8C8C"/>
                </a:solidFill>
              </a:defRPr>
            </a:lvl3pPr>
            <a:lvl4pPr indent="-228600" lvl="3" marL="1828800" algn="l">
              <a:lnSpc>
                <a:spcPct val="90000"/>
              </a:lnSpc>
              <a:spcBef>
                <a:spcPts val="400"/>
              </a:spcBef>
              <a:spcAft>
                <a:spcPts val="0"/>
              </a:spcAft>
              <a:buSzPts val="1400"/>
              <a:buNone/>
              <a:defRPr sz="1400">
                <a:solidFill>
                  <a:srgbClr val="8C8C8C"/>
                </a:solidFill>
              </a:defRPr>
            </a:lvl4pPr>
            <a:lvl5pPr indent="-228600" lvl="4" marL="2286000" algn="l">
              <a:lnSpc>
                <a:spcPct val="90000"/>
              </a:lnSpc>
              <a:spcBef>
                <a:spcPts val="400"/>
              </a:spcBef>
              <a:spcAft>
                <a:spcPts val="0"/>
              </a:spcAft>
              <a:buSzPts val="1400"/>
              <a:buNone/>
              <a:defRPr sz="1400">
                <a:solidFill>
                  <a:srgbClr val="8C8C8C"/>
                </a:solidFill>
              </a:defRPr>
            </a:lvl5pPr>
            <a:lvl6pPr indent="-228600" lvl="5" marL="2743200" algn="l">
              <a:lnSpc>
                <a:spcPct val="90000"/>
              </a:lnSpc>
              <a:spcBef>
                <a:spcPts val="400"/>
              </a:spcBef>
              <a:spcAft>
                <a:spcPts val="0"/>
              </a:spcAft>
              <a:buSzPts val="1400"/>
              <a:buNone/>
              <a:defRPr sz="1400">
                <a:solidFill>
                  <a:srgbClr val="8C8C8C"/>
                </a:solidFill>
              </a:defRPr>
            </a:lvl6pPr>
            <a:lvl7pPr indent="-228600" lvl="6" marL="3200400" algn="l">
              <a:lnSpc>
                <a:spcPct val="90000"/>
              </a:lnSpc>
              <a:spcBef>
                <a:spcPts val="400"/>
              </a:spcBef>
              <a:spcAft>
                <a:spcPts val="0"/>
              </a:spcAft>
              <a:buSzPts val="1400"/>
              <a:buNone/>
              <a:defRPr sz="1400">
                <a:solidFill>
                  <a:srgbClr val="8C8C8C"/>
                </a:solidFill>
              </a:defRPr>
            </a:lvl7pPr>
            <a:lvl8pPr indent="-228600" lvl="7" marL="3657600" algn="l">
              <a:lnSpc>
                <a:spcPct val="90000"/>
              </a:lnSpc>
              <a:spcBef>
                <a:spcPts val="400"/>
              </a:spcBef>
              <a:spcAft>
                <a:spcPts val="0"/>
              </a:spcAft>
              <a:buSzPts val="1400"/>
              <a:buNone/>
              <a:defRPr sz="1400">
                <a:solidFill>
                  <a:srgbClr val="8C8C8C"/>
                </a:solidFill>
              </a:defRPr>
            </a:lvl8pPr>
            <a:lvl9pPr indent="-228600" lvl="8" marL="4114800" algn="l">
              <a:lnSpc>
                <a:spcPct val="90000"/>
              </a:lnSpc>
              <a:spcBef>
                <a:spcPts val="400"/>
              </a:spcBef>
              <a:spcAft>
                <a:spcPts val="400"/>
              </a:spcAft>
              <a:buSzPts val="1400"/>
              <a:buNone/>
              <a:defRPr sz="1400">
                <a:solidFill>
                  <a:srgbClr val="8C8C8C"/>
                </a:solidFill>
              </a:defRPr>
            </a:lvl9pPr>
          </a:lstStyle>
          <a:p/>
        </p:txBody>
      </p:sp>
      <p:sp>
        <p:nvSpPr>
          <p:cNvPr id="33" name="Google Shape;33;p4"/>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algn="l">
              <a:spcBef>
                <a:spcPts val="0"/>
              </a:spcBef>
              <a:buNone/>
              <a:defRPr b="0" sz="1200">
                <a:solidFill>
                  <a:schemeClr val="dk2"/>
                </a:solidFill>
                <a:latin typeface="Corbel"/>
                <a:ea typeface="Corbel"/>
                <a:cs typeface="Corbel"/>
                <a:sym typeface="Corbel"/>
              </a:defRPr>
            </a:lvl1pPr>
            <a:lvl2pPr indent="0" lvl="1" marL="0" algn="l">
              <a:spcBef>
                <a:spcPts val="0"/>
              </a:spcBef>
              <a:buNone/>
              <a:defRPr b="0" sz="1200">
                <a:solidFill>
                  <a:schemeClr val="dk2"/>
                </a:solidFill>
                <a:latin typeface="Corbel"/>
                <a:ea typeface="Corbel"/>
                <a:cs typeface="Corbel"/>
                <a:sym typeface="Corbel"/>
              </a:defRPr>
            </a:lvl2pPr>
            <a:lvl3pPr indent="0" lvl="2" marL="0" algn="l">
              <a:spcBef>
                <a:spcPts val="0"/>
              </a:spcBef>
              <a:buNone/>
              <a:defRPr b="0" sz="1200">
                <a:solidFill>
                  <a:schemeClr val="dk2"/>
                </a:solidFill>
                <a:latin typeface="Corbel"/>
                <a:ea typeface="Corbel"/>
                <a:cs typeface="Corbel"/>
                <a:sym typeface="Corbel"/>
              </a:defRPr>
            </a:lvl3pPr>
            <a:lvl4pPr indent="0" lvl="3" marL="0" algn="l">
              <a:spcBef>
                <a:spcPts val="0"/>
              </a:spcBef>
              <a:buNone/>
              <a:defRPr b="0" sz="1200">
                <a:solidFill>
                  <a:schemeClr val="dk2"/>
                </a:solidFill>
                <a:latin typeface="Corbel"/>
                <a:ea typeface="Corbel"/>
                <a:cs typeface="Corbel"/>
                <a:sym typeface="Corbel"/>
              </a:defRPr>
            </a:lvl4pPr>
            <a:lvl5pPr indent="0" lvl="4" marL="0" algn="l">
              <a:spcBef>
                <a:spcPts val="0"/>
              </a:spcBef>
              <a:buNone/>
              <a:defRPr b="0" sz="1200">
                <a:solidFill>
                  <a:schemeClr val="dk2"/>
                </a:solidFill>
                <a:latin typeface="Corbel"/>
                <a:ea typeface="Corbel"/>
                <a:cs typeface="Corbel"/>
                <a:sym typeface="Corbel"/>
              </a:defRPr>
            </a:lvl5pPr>
            <a:lvl6pPr indent="0" lvl="5" marL="0" algn="l">
              <a:spcBef>
                <a:spcPts val="0"/>
              </a:spcBef>
              <a:buNone/>
              <a:defRPr b="0" sz="1200">
                <a:solidFill>
                  <a:schemeClr val="dk2"/>
                </a:solidFill>
                <a:latin typeface="Corbel"/>
                <a:ea typeface="Corbel"/>
                <a:cs typeface="Corbel"/>
                <a:sym typeface="Corbel"/>
              </a:defRPr>
            </a:lvl6pPr>
            <a:lvl7pPr indent="0" lvl="6" marL="0" algn="l">
              <a:spcBef>
                <a:spcPts val="0"/>
              </a:spcBef>
              <a:buNone/>
              <a:defRPr b="0" sz="1200">
                <a:solidFill>
                  <a:schemeClr val="dk2"/>
                </a:solidFill>
                <a:latin typeface="Corbel"/>
                <a:ea typeface="Corbel"/>
                <a:cs typeface="Corbel"/>
                <a:sym typeface="Corbel"/>
              </a:defRPr>
            </a:lvl7pPr>
            <a:lvl8pPr indent="0" lvl="7" marL="0" algn="l">
              <a:spcBef>
                <a:spcPts val="0"/>
              </a:spcBef>
              <a:buNone/>
              <a:defRPr b="0" sz="1200">
                <a:solidFill>
                  <a:schemeClr val="dk2"/>
                </a:solidFill>
                <a:latin typeface="Corbel"/>
                <a:ea typeface="Corbel"/>
                <a:cs typeface="Corbel"/>
                <a:sym typeface="Corbel"/>
              </a:defRPr>
            </a:lvl8pPr>
            <a:lvl9pPr indent="0" lvl="8" marL="0" algn="l">
              <a:spcBef>
                <a:spcPts val="0"/>
              </a:spcBef>
              <a:buNone/>
              <a:defRPr b="0" sz="1200">
                <a:solidFill>
                  <a:schemeClr val="dk2"/>
                </a:solidFill>
                <a:latin typeface="Corbel"/>
                <a:ea typeface="Corbel"/>
                <a:cs typeface="Corbel"/>
                <a:sym typeface="Corbe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5"/>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 type="body"/>
          </p:nvPr>
        </p:nvSpPr>
        <p:spPr>
          <a:xfrm>
            <a:off x="1205344" y="2011680"/>
            <a:ext cx="4754880" cy="4206240"/>
          </a:xfrm>
          <a:prstGeom prst="rect">
            <a:avLst/>
          </a:prstGeom>
          <a:noFill/>
          <a:ln>
            <a:noFill/>
          </a:ln>
        </p:spPr>
        <p:txBody>
          <a:bodyPr anchorCtr="0" anchor="t" bIns="45700" lIns="91425" spcFirstLastPara="1" rIns="91425" wrap="square" tIns="45700">
            <a:normAutofit/>
          </a:bodyPr>
          <a:lstStyle>
            <a:lvl1pPr indent="-368300" lvl="0" marL="457200" algn="l">
              <a:lnSpc>
                <a:spcPct val="90000"/>
              </a:lnSpc>
              <a:spcBef>
                <a:spcPts val="1200"/>
              </a:spcBef>
              <a:spcAft>
                <a:spcPts val="0"/>
              </a:spcAft>
              <a:buSzPts val="2200"/>
              <a:buChar char="▪"/>
              <a:defRPr sz="2200"/>
            </a:lvl1pPr>
            <a:lvl2pPr indent="-355600" lvl="1" marL="914400" algn="l">
              <a:lnSpc>
                <a:spcPct val="90000"/>
              </a:lnSpc>
              <a:spcBef>
                <a:spcPts val="200"/>
              </a:spcBef>
              <a:spcAft>
                <a:spcPts val="0"/>
              </a:spcAft>
              <a:buSzPts val="2000"/>
              <a:buChar char="▪"/>
              <a:defRPr sz="2000"/>
            </a:lvl2pPr>
            <a:lvl3pPr indent="-342900" lvl="2" marL="1371600" algn="l">
              <a:lnSpc>
                <a:spcPct val="90000"/>
              </a:lnSpc>
              <a:spcBef>
                <a:spcPts val="400"/>
              </a:spcBef>
              <a:spcAft>
                <a:spcPts val="0"/>
              </a:spcAft>
              <a:buSzPts val="1800"/>
              <a:buChar char="▪"/>
              <a:defRPr sz="1800"/>
            </a:lvl3pPr>
            <a:lvl4pPr indent="-330200" lvl="3" marL="1828800" algn="l">
              <a:lnSpc>
                <a:spcPct val="90000"/>
              </a:lnSpc>
              <a:spcBef>
                <a:spcPts val="400"/>
              </a:spcBef>
              <a:spcAft>
                <a:spcPts val="0"/>
              </a:spcAft>
              <a:buSzPts val="1600"/>
              <a:buChar char="▪"/>
              <a:defRPr sz="1600"/>
            </a:lvl4pPr>
            <a:lvl5pPr indent="-330200" lvl="4" marL="2286000" algn="l">
              <a:lnSpc>
                <a:spcPct val="90000"/>
              </a:lnSpc>
              <a:spcBef>
                <a:spcPts val="400"/>
              </a:spcBef>
              <a:spcAft>
                <a:spcPts val="0"/>
              </a:spcAft>
              <a:buSzPts val="1600"/>
              <a:buChar char="▪"/>
              <a:defRPr sz="1600"/>
            </a:lvl5pPr>
            <a:lvl6pPr indent="-330200" lvl="5" marL="2743200" algn="l">
              <a:lnSpc>
                <a:spcPct val="90000"/>
              </a:lnSpc>
              <a:spcBef>
                <a:spcPts val="400"/>
              </a:spcBef>
              <a:spcAft>
                <a:spcPts val="0"/>
              </a:spcAft>
              <a:buSzPts val="1600"/>
              <a:buChar char="▪"/>
              <a:defRPr sz="1600"/>
            </a:lvl6pPr>
            <a:lvl7pPr indent="-330200" lvl="6" marL="3200400" algn="l">
              <a:lnSpc>
                <a:spcPct val="90000"/>
              </a:lnSpc>
              <a:spcBef>
                <a:spcPts val="400"/>
              </a:spcBef>
              <a:spcAft>
                <a:spcPts val="0"/>
              </a:spcAft>
              <a:buSzPts val="1600"/>
              <a:buChar char="▪"/>
              <a:defRPr sz="1600"/>
            </a:lvl7pPr>
            <a:lvl8pPr indent="-330200" lvl="7" marL="3657600" algn="l">
              <a:lnSpc>
                <a:spcPct val="90000"/>
              </a:lnSpc>
              <a:spcBef>
                <a:spcPts val="400"/>
              </a:spcBef>
              <a:spcAft>
                <a:spcPts val="0"/>
              </a:spcAft>
              <a:buSzPts val="1600"/>
              <a:buChar char="▪"/>
              <a:defRPr sz="1600"/>
            </a:lvl8pPr>
            <a:lvl9pPr indent="-330200" lvl="8" marL="4114800" algn="l">
              <a:lnSpc>
                <a:spcPct val="90000"/>
              </a:lnSpc>
              <a:spcBef>
                <a:spcPts val="400"/>
              </a:spcBef>
              <a:spcAft>
                <a:spcPts val="400"/>
              </a:spcAft>
              <a:buSzPts val="1600"/>
              <a:buChar char="▪"/>
              <a:defRPr sz="1600"/>
            </a:lvl9pPr>
          </a:lstStyle>
          <a:p/>
        </p:txBody>
      </p:sp>
      <p:sp>
        <p:nvSpPr>
          <p:cNvPr id="39" name="Google Shape;39;p5"/>
          <p:cNvSpPr txBox="1"/>
          <p:nvPr>
            <p:ph idx="2" type="body"/>
          </p:nvPr>
        </p:nvSpPr>
        <p:spPr>
          <a:xfrm>
            <a:off x="6230391" y="2011680"/>
            <a:ext cx="4754880" cy="4206240"/>
          </a:xfrm>
          <a:prstGeom prst="rect">
            <a:avLst/>
          </a:prstGeom>
          <a:noFill/>
          <a:ln>
            <a:noFill/>
          </a:ln>
        </p:spPr>
        <p:txBody>
          <a:bodyPr anchorCtr="0" anchor="t" bIns="45700" lIns="91425" spcFirstLastPara="1" rIns="91425" wrap="square" tIns="45700">
            <a:normAutofit/>
          </a:bodyPr>
          <a:lstStyle>
            <a:lvl1pPr indent="-368300" lvl="0" marL="457200" algn="l">
              <a:lnSpc>
                <a:spcPct val="90000"/>
              </a:lnSpc>
              <a:spcBef>
                <a:spcPts val="1200"/>
              </a:spcBef>
              <a:spcAft>
                <a:spcPts val="0"/>
              </a:spcAft>
              <a:buSzPts val="2200"/>
              <a:buChar char="▪"/>
              <a:defRPr sz="2200"/>
            </a:lvl1pPr>
            <a:lvl2pPr indent="-355600" lvl="1" marL="914400" algn="l">
              <a:lnSpc>
                <a:spcPct val="90000"/>
              </a:lnSpc>
              <a:spcBef>
                <a:spcPts val="200"/>
              </a:spcBef>
              <a:spcAft>
                <a:spcPts val="0"/>
              </a:spcAft>
              <a:buSzPts val="2000"/>
              <a:buChar char="▪"/>
              <a:defRPr sz="2000"/>
            </a:lvl2pPr>
            <a:lvl3pPr indent="-342900" lvl="2" marL="1371600" algn="l">
              <a:lnSpc>
                <a:spcPct val="90000"/>
              </a:lnSpc>
              <a:spcBef>
                <a:spcPts val="400"/>
              </a:spcBef>
              <a:spcAft>
                <a:spcPts val="0"/>
              </a:spcAft>
              <a:buSzPts val="1800"/>
              <a:buChar char="▪"/>
              <a:defRPr sz="1800"/>
            </a:lvl3pPr>
            <a:lvl4pPr indent="-330200" lvl="3" marL="1828800" algn="l">
              <a:lnSpc>
                <a:spcPct val="90000"/>
              </a:lnSpc>
              <a:spcBef>
                <a:spcPts val="400"/>
              </a:spcBef>
              <a:spcAft>
                <a:spcPts val="0"/>
              </a:spcAft>
              <a:buSzPts val="1600"/>
              <a:buChar char="▪"/>
              <a:defRPr sz="1600"/>
            </a:lvl4pPr>
            <a:lvl5pPr indent="-330200" lvl="4" marL="2286000" algn="l">
              <a:lnSpc>
                <a:spcPct val="90000"/>
              </a:lnSpc>
              <a:spcBef>
                <a:spcPts val="400"/>
              </a:spcBef>
              <a:spcAft>
                <a:spcPts val="0"/>
              </a:spcAft>
              <a:buSzPts val="1600"/>
              <a:buChar char="▪"/>
              <a:defRPr sz="1600"/>
            </a:lvl5pPr>
            <a:lvl6pPr indent="-330200" lvl="5" marL="2743200" algn="l">
              <a:lnSpc>
                <a:spcPct val="90000"/>
              </a:lnSpc>
              <a:spcBef>
                <a:spcPts val="400"/>
              </a:spcBef>
              <a:spcAft>
                <a:spcPts val="0"/>
              </a:spcAft>
              <a:buSzPts val="1600"/>
              <a:buChar char="▪"/>
              <a:defRPr sz="1600"/>
            </a:lvl6pPr>
            <a:lvl7pPr indent="-330200" lvl="6" marL="3200400" algn="l">
              <a:lnSpc>
                <a:spcPct val="90000"/>
              </a:lnSpc>
              <a:spcBef>
                <a:spcPts val="400"/>
              </a:spcBef>
              <a:spcAft>
                <a:spcPts val="0"/>
              </a:spcAft>
              <a:buSzPts val="1600"/>
              <a:buChar char="▪"/>
              <a:defRPr sz="1600"/>
            </a:lvl7pPr>
            <a:lvl8pPr indent="-330200" lvl="7" marL="3657600" algn="l">
              <a:lnSpc>
                <a:spcPct val="90000"/>
              </a:lnSpc>
              <a:spcBef>
                <a:spcPts val="400"/>
              </a:spcBef>
              <a:spcAft>
                <a:spcPts val="0"/>
              </a:spcAft>
              <a:buSzPts val="1600"/>
              <a:buChar char="▪"/>
              <a:defRPr sz="1600"/>
            </a:lvl8pPr>
            <a:lvl9pPr indent="-330200" lvl="8" marL="4114800" algn="l">
              <a:lnSpc>
                <a:spcPct val="90000"/>
              </a:lnSpc>
              <a:spcBef>
                <a:spcPts val="400"/>
              </a:spcBef>
              <a:spcAft>
                <a:spcPts val="400"/>
              </a:spcAft>
              <a:buSzPts val="1600"/>
              <a:buChar char="▪"/>
              <a:defRPr sz="1600"/>
            </a:lvl9pPr>
          </a:lstStyle>
          <a:p/>
        </p:txBody>
      </p:sp>
      <p:sp>
        <p:nvSpPr>
          <p:cNvPr id="40" name="Google Shape;40;p5"/>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6"/>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6"/>
          <p:cNvSpPr txBox="1"/>
          <p:nvPr>
            <p:ph idx="1" type="body"/>
          </p:nvPr>
        </p:nvSpPr>
        <p:spPr>
          <a:xfrm>
            <a:off x="1207008" y="1913470"/>
            <a:ext cx="4754880" cy="743094"/>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100"/>
              <a:buNone/>
              <a:defRPr b="1" sz="2100"/>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6" name="Google Shape;46;p6"/>
          <p:cNvSpPr txBox="1"/>
          <p:nvPr>
            <p:ph idx="2" type="body"/>
          </p:nvPr>
        </p:nvSpPr>
        <p:spPr>
          <a:xfrm>
            <a:off x="1207008" y="2656566"/>
            <a:ext cx="4754880" cy="3566160"/>
          </a:xfrm>
          <a:prstGeom prst="rect">
            <a:avLst/>
          </a:prstGeom>
          <a:noFill/>
          <a:ln>
            <a:noFill/>
          </a:ln>
        </p:spPr>
        <p:txBody>
          <a:bodyPr anchorCtr="0" anchor="t" bIns="45700" lIns="91425" spcFirstLastPara="1" rIns="91425" wrap="square" tIns="45700">
            <a:normAutofit/>
          </a:bodyPr>
          <a:lstStyle>
            <a:lvl1pPr indent="-368300" lvl="0" marL="457200" algn="l">
              <a:lnSpc>
                <a:spcPct val="90000"/>
              </a:lnSpc>
              <a:spcBef>
                <a:spcPts val="1200"/>
              </a:spcBef>
              <a:spcAft>
                <a:spcPts val="0"/>
              </a:spcAft>
              <a:buSzPts val="2200"/>
              <a:buChar char="▪"/>
              <a:defRPr sz="2200"/>
            </a:lvl1pPr>
            <a:lvl2pPr indent="-355600" lvl="1" marL="914400" algn="l">
              <a:lnSpc>
                <a:spcPct val="90000"/>
              </a:lnSpc>
              <a:spcBef>
                <a:spcPts val="200"/>
              </a:spcBef>
              <a:spcAft>
                <a:spcPts val="0"/>
              </a:spcAft>
              <a:buSzPts val="2000"/>
              <a:buChar char="▪"/>
              <a:defRPr sz="2000"/>
            </a:lvl2pPr>
            <a:lvl3pPr indent="-342900" lvl="2" marL="1371600" algn="l">
              <a:lnSpc>
                <a:spcPct val="90000"/>
              </a:lnSpc>
              <a:spcBef>
                <a:spcPts val="400"/>
              </a:spcBef>
              <a:spcAft>
                <a:spcPts val="0"/>
              </a:spcAft>
              <a:buSzPts val="1800"/>
              <a:buChar char="▪"/>
              <a:defRPr sz="1800"/>
            </a:lvl3pPr>
            <a:lvl4pPr indent="-330200" lvl="3" marL="1828800" algn="l">
              <a:lnSpc>
                <a:spcPct val="90000"/>
              </a:lnSpc>
              <a:spcBef>
                <a:spcPts val="400"/>
              </a:spcBef>
              <a:spcAft>
                <a:spcPts val="0"/>
              </a:spcAft>
              <a:buSzPts val="1600"/>
              <a:buChar char="▪"/>
              <a:defRPr sz="1600"/>
            </a:lvl4pPr>
            <a:lvl5pPr indent="-330200" lvl="4" marL="2286000" algn="l">
              <a:lnSpc>
                <a:spcPct val="90000"/>
              </a:lnSpc>
              <a:spcBef>
                <a:spcPts val="400"/>
              </a:spcBef>
              <a:spcAft>
                <a:spcPts val="0"/>
              </a:spcAft>
              <a:buSzPts val="1600"/>
              <a:buChar char="▪"/>
              <a:defRPr sz="1600"/>
            </a:lvl5pPr>
            <a:lvl6pPr indent="-330200" lvl="5" marL="2743200" algn="l">
              <a:lnSpc>
                <a:spcPct val="90000"/>
              </a:lnSpc>
              <a:spcBef>
                <a:spcPts val="400"/>
              </a:spcBef>
              <a:spcAft>
                <a:spcPts val="0"/>
              </a:spcAft>
              <a:buSzPts val="1600"/>
              <a:buChar char="▪"/>
              <a:defRPr sz="1600"/>
            </a:lvl6pPr>
            <a:lvl7pPr indent="-330200" lvl="6" marL="3200400" algn="l">
              <a:lnSpc>
                <a:spcPct val="90000"/>
              </a:lnSpc>
              <a:spcBef>
                <a:spcPts val="400"/>
              </a:spcBef>
              <a:spcAft>
                <a:spcPts val="0"/>
              </a:spcAft>
              <a:buSzPts val="1600"/>
              <a:buChar char="▪"/>
              <a:defRPr sz="1600"/>
            </a:lvl7pPr>
            <a:lvl8pPr indent="-330200" lvl="7" marL="3657600" algn="l">
              <a:lnSpc>
                <a:spcPct val="90000"/>
              </a:lnSpc>
              <a:spcBef>
                <a:spcPts val="400"/>
              </a:spcBef>
              <a:spcAft>
                <a:spcPts val="0"/>
              </a:spcAft>
              <a:buSzPts val="1600"/>
              <a:buChar char="▪"/>
              <a:defRPr sz="1600"/>
            </a:lvl8pPr>
            <a:lvl9pPr indent="-330200" lvl="8" marL="4114800" algn="l">
              <a:lnSpc>
                <a:spcPct val="90000"/>
              </a:lnSpc>
              <a:spcBef>
                <a:spcPts val="400"/>
              </a:spcBef>
              <a:spcAft>
                <a:spcPts val="400"/>
              </a:spcAft>
              <a:buSzPts val="1600"/>
              <a:buChar char="▪"/>
              <a:defRPr sz="1600"/>
            </a:lvl9pPr>
          </a:lstStyle>
          <a:p/>
        </p:txBody>
      </p:sp>
      <p:sp>
        <p:nvSpPr>
          <p:cNvPr id="47" name="Google Shape;47;p6"/>
          <p:cNvSpPr txBox="1"/>
          <p:nvPr>
            <p:ph idx="3" type="body"/>
          </p:nvPr>
        </p:nvSpPr>
        <p:spPr>
          <a:xfrm>
            <a:off x="6231230" y="1913470"/>
            <a:ext cx="4754880" cy="743094"/>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100"/>
              <a:buNone/>
              <a:defRPr b="1" sz="2100"/>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8" name="Google Shape;48;p6"/>
          <p:cNvSpPr txBox="1"/>
          <p:nvPr>
            <p:ph idx="4" type="body"/>
          </p:nvPr>
        </p:nvSpPr>
        <p:spPr>
          <a:xfrm>
            <a:off x="6231230" y="2656564"/>
            <a:ext cx="4754880" cy="3566160"/>
          </a:xfrm>
          <a:prstGeom prst="rect">
            <a:avLst/>
          </a:prstGeom>
          <a:noFill/>
          <a:ln>
            <a:noFill/>
          </a:ln>
        </p:spPr>
        <p:txBody>
          <a:bodyPr anchorCtr="0" anchor="t" bIns="45700" lIns="91425" spcFirstLastPara="1" rIns="91425" wrap="square" tIns="45700">
            <a:normAutofit/>
          </a:bodyPr>
          <a:lstStyle>
            <a:lvl1pPr indent="-368300" lvl="0" marL="457200" algn="l">
              <a:lnSpc>
                <a:spcPct val="90000"/>
              </a:lnSpc>
              <a:spcBef>
                <a:spcPts val="1200"/>
              </a:spcBef>
              <a:spcAft>
                <a:spcPts val="0"/>
              </a:spcAft>
              <a:buSzPts val="2200"/>
              <a:buChar char="▪"/>
              <a:defRPr sz="2200"/>
            </a:lvl1pPr>
            <a:lvl2pPr indent="-355600" lvl="1" marL="914400" algn="l">
              <a:lnSpc>
                <a:spcPct val="90000"/>
              </a:lnSpc>
              <a:spcBef>
                <a:spcPts val="200"/>
              </a:spcBef>
              <a:spcAft>
                <a:spcPts val="0"/>
              </a:spcAft>
              <a:buSzPts val="2000"/>
              <a:buChar char="▪"/>
              <a:defRPr sz="2000"/>
            </a:lvl2pPr>
            <a:lvl3pPr indent="-342900" lvl="2" marL="1371600" algn="l">
              <a:lnSpc>
                <a:spcPct val="90000"/>
              </a:lnSpc>
              <a:spcBef>
                <a:spcPts val="400"/>
              </a:spcBef>
              <a:spcAft>
                <a:spcPts val="0"/>
              </a:spcAft>
              <a:buSzPts val="1800"/>
              <a:buChar char="▪"/>
              <a:defRPr sz="1800"/>
            </a:lvl3pPr>
            <a:lvl4pPr indent="-330200" lvl="3" marL="1828800" algn="l">
              <a:lnSpc>
                <a:spcPct val="90000"/>
              </a:lnSpc>
              <a:spcBef>
                <a:spcPts val="400"/>
              </a:spcBef>
              <a:spcAft>
                <a:spcPts val="0"/>
              </a:spcAft>
              <a:buSzPts val="1600"/>
              <a:buChar char="▪"/>
              <a:defRPr sz="1600"/>
            </a:lvl4pPr>
            <a:lvl5pPr indent="-330200" lvl="4" marL="2286000" algn="l">
              <a:lnSpc>
                <a:spcPct val="90000"/>
              </a:lnSpc>
              <a:spcBef>
                <a:spcPts val="400"/>
              </a:spcBef>
              <a:spcAft>
                <a:spcPts val="0"/>
              </a:spcAft>
              <a:buSzPts val="1600"/>
              <a:buChar char="▪"/>
              <a:defRPr sz="1600"/>
            </a:lvl5pPr>
            <a:lvl6pPr indent="-330200" lvl="5" marL="2743200" algn="l">
              <a:lnSpc>
                <a:spcPct val="90000"/>
              </a:lnSpc>
              <a:spcBef>
                <a:spcPts val="400"/>
              </a:spcBef>
              <a:spcAft>
                <a:spcPts val="0"/>
              </a:spcAft>
              <a:buSzPts val="1600"/>
              <a:buChar char="▪"/>
              <a:defRPr sz="1600"/>
            </a:lvl6pPr>
            <a:lvl7pPr indent="-330200" lvl="6" marL="3200400" algn="l">
              <a:lnSpc>
                <a:spcPct val="90000"/>
              </a:lnSpc>
              <a:spcBef>
                <a:spcPts val="400"/>
              </a:spcBef>
              <a:spcAft>
                <a:spcPts val="0"/>
              </a:spcAft>
              <a:buSzPts val="1600"/>
              <a:buChar char="▪"/>
              <a:defRPr sz="1600"/>
            </a:lvl7pPr>
            <a:lvl8pPr indent="-330200" lvl="7" marL="3657600" algn="l">
              <a:lnSpc>
                <a:spcPct val="90000"/>
              </a:lnSpc>
              <a:spcBef>
                <a:spcPts val="400"/>
              </a:spcBef>
              <a:spcAft>
                <a:spcPts val="0"/>
              </a:spcAft>
              <a:buSzPts val="1600"/>
              <a:buChar char="▪"/>
              <a:defRPr sz="1600"/>
            </a:lvl8pPr>
            <a:lvl9pPr indent="-330200" lvl="8" marL="4114800" algn="l">
              <a:lnSpc>
                <a:spcPct val="90000"/>
              </a:lnSpc>
              <a:spcBef>
                <a:spcPts val="400"/>
              </a:spcBef>
              <a:spcAft>
                <a:spcPts val="400"/>
              </a:spcAft>
              <a:buSzPts val="1600"/>
              <a:buChar char="▪"/>
              <a:defRPr sz="1600"/>
            </a:lvl9pPr>
          </a:lstStyle>
          <a:p/>
        </p:txBody>
      </p:sp>
      <p:sp>
        <p:nvSpPr>
          <p:cNvPr id="49" name="Google Shape;49;p6"/>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7"/>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7"/>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9"/>
          <p:cNvSpPr txBox="1"/>
          <p:nvPr>
            <p:ph idx="1" type="body"/>
          </p:nvPr>
        </p:nvSpPr>
        <p:spPr>
          <a:xfrm>
            <a:off x="1207008" y="2120054"/>
            <a:ext cx="6126480" cy="4114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200"/>
              </a:spcBef>
              <a:spcAft>
                <a:spcPts val="0"/>
              </a:spcAft>
              <a:buSzPts val="3200"/>
              <a:buChar char="▪"/>
              <a:defRPr sz="3200"/>
            </a:lvl1pPr>
            <a:lvl2pPr indent="-406400" lvl="1" marL="914400" algn="l">
              <a:lnSpc>
                <a:spcPct val="90000"/>
              </a:lnSpc>
              <a:spcBef>
                <a:spcPts val="200"/>
              </a:spcBef>
              <a:spcAft>
                <a:spcPts val="0"/>
              </a:spcAft>
              <a:buSzPts val="2800"/>
              <a:buChar char="▪"/>
              <a:defRPr sz="2800"/>
            </a:lvl2pPr>
            <a:lvl3pPr indent="-381000" lvl="2" marL="1371600" algn="l">
              <a:lnSpc>
                <a:spcPct val="90000"/>
              </a:lnSpc>
              <a:spcBef>
                <a:spcPts val="400"/>
              </a:spcBef>
              <a:spcAft>
                <a:spcPts val="0"/>
              </a:spcAft>
              <a:buSzPts val="2400"/>
              <a:buChar char="▪"/>
              <a:defRPr sz="2400"/>
            </a:lvl3pPr>
            <a:lvl4pPr indent="-355600" lvl="3" marL="1828800" algn="l">
              <a:lnSpc>
                <a:spcPct val="90000"/>
              </a:lnSpc>
              <a:spcBef>
                <a:spcPts val="400"/>
              </a:spcBef>
              <a:spcAft>
                <a:spcPts val="0"/>
              </a:spcAft>
              <a:buSzPts val="2000"/>
              <a:buChar char="▪"/>
              <a:defRPr sz="2000"/>
            </a:lvl4pPr>
            <a:lvl5pPr indent="-355600" lvl="4" marL="2286000" algn="l">
              <a:lnSpc>
                <a:spcPct val="90000"/>
              </a:lnSpc>
              <a:spcBef>
                <a:spcPts val="400"/>
              </a:spcBef>
              <a:spcAft>
                <a:spcPts val="0"/>
              </a:spcAft>
              <a:buSzPts val="2000"/>
              <a:buChar char="▪"/>
              <a:defRPr sz="2000"/>
            </a:lvl5pPr>
            <a:lvl6pPr indent="-355600" lvl="5" marL="2743200" algn="l">
              <a:lnSpc>
                <a:spcPct val="90000"/>
              </a:lnSpc>
              <a:spcBef>
                <a:spcPts val="400"/>
              </a:spcBef>
              <a:spcAft>
                <a:spcPts val="0"/>
              </a:spcAft>
              <a:buSzPts val="2000"/>
              <a:buChar char="▪"/>
              <a:defRPr sz="2000"/>
            </a:lvl6pPr>
            <a:lvl7pPr indent="-355600" lvl="6" marL="3200400" algn="l">
              <a:lnSpc>
                <a:spcPct val="90000"/>
              </a:lnSpc>
              <a:spcBef>
                <a:spcPts val="400"/>
              </a:spcBef>
              <a:spcAft>
                <a:spcPts val="0"/>
              </a:spcAft>
              <a:buSzPts val="2000"/>
              <a:buChar char="▪"/>
              <a:defRPr sz="2000"/>
            </a:lvl7pPr>
            <a:lvl8pPr indent="-355600" lvl="7" marL="3657600" algn="l">
              <a:lnSpc>
                <a:spcPct val="90000"/>
              </a:lnSpc>
              <a:spcBef>
                <a:spcPts val="400"/>
              </a:spcBef>
              <a:spcAft>
                <a:spcPts val="0"/>
              </a:spcAft>
              <a:buSzPts val="2000"/>
              <a:buChar char="▪"/>
              <a:defRPr sz="2000"/>
            </a:lvl8pPr>
            <a:lvl9pPr indent="-355600" lvl="8" marL="4114800" algn="l">
              <a:lnSpc>
                <a:spcPct val="90000"/>
              </a:lnSpc>
              <a:spcBef>
                <a:spcPts val="400"/>
              </a:spcBef>
              <a:spcAft>
                <a:spcPts val="400"/>
              </a:spcAft>
              <a:buSzPts val="2000"/>
              <a:buChar char="▪"/>
              <a:defRPr sz="2000"/>
            </a:lvl9pPr>
          </a:lstStyle>
          <a:p/>
        </p:txBody>
      </p:sp>
      <p:sp>
        <p:nvSpPr>
          <p:cNvPr id="64" name="Google Shape;64;p9"/>
          <p:cNvSpPr txBox="1"/>
          <p:nvPr>
            <p:ph idx="2" type="body"/>
          </p:nvPr>
        </p:nvSpPr>
        <p:spPr>
          <a:xfrm>
            <a:off x="7789023" y="2147486"/>
            <a:ext cx="3200400" cy="3432319"/>
          </a:xfrm>
          <a:prstGeom prst="rect">
            <a:avLst/>
          </a:prstGeom>
          <a:noFill/>
          <a:ln>
            <a:noFill/>
          </a:ln>
        </p:spPr>
        <p:txBody>
          <a:bodyPr anchorCtr="0" anchor="t" bIns="45700" lIns="91425" spcFirstLastPara="1" rIns="91425" wrap="square" tIns="45700">
            <a:normAutofit/>
          </a:bodyPr>
          <a:lstStyle>
            <a:lvl1pPr indent="-228600" lvl="0" marL="457200" algn="l">
              <a:lnSpc>
                <a:spcPct val="95000"/>
              </a:lnSpc>
              <a:spcBef>
                <a:spcPts val="1200"/>
              </a:spcBef>
              <a:spcAft>
                <a:spcPts val="0"/>
              </a:spcAft>
              <a:buSzPts val="1800"/>
              <a:buNone/>
              <a:defRPr sz="1800"/>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65" name="Google Shape;65;p9"/>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0"/>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0"/>
          <p:cNvSpPr/>
          <p:nvPr>
            <p:ph idx="2" type="pic"/>
          </p:nvPr>
        </p:nvSpPr>
        <p:spPr>
          <a:xfrm>
            <a:off x="1280160" y="2211494"/>
            <a:ext cx="6126480" cy="3931920"/>
          </a:xfrm>
          <a:prstGeom prst="rect">
            <a:avLst/>
          </a:prstGeom>
          <a:solidFill>
            <a:srgbClr val="F7F7F7"/>
          </a:solidFill>
          <a:ln>
            <a:noFill/>
          </a:ln>
        </p:spPr>
        <p:txBody>
          <a:bodyPr anchorCtr="0" anchor="t" bIns="45700" lIns="91425" spcFirstLastPara="1" rIns="91425" wrap="square" tIns="365750">
            <a:noAutofit/>
          </a:bodyPr>
          <a:lstStyle>
            <a:lvl1pPr lvl="0" marR="0" rtl="0" algn="ctr">
              <a:lnSpc>
                <a:spcPct val="90000"/>
              </a:lnSpc>
              <a:spcBef>
                <a:spcPts val="1200"/>
              </a:spcBef>
              <a:spcAft>
                <a:spcPts val="0"/>
              </a:spcAft>
              <a:buClr>
                <a:schemeClr val="lt1"/>
              </a:buClr>
              <a:buSzPts val="3200"/>
              <a:buFont typeface="Noto Sans Symbols"/>
              <a:buNone/>
              <a:defRPr b="0" i="0" sz="3200" u="none" cap="none" strike="noStrike">
                <a:solidFill>
                  <a:srgbClr val="7F7F7F"/>
                </a:solidFill>
                <a:latin typeface="Corbel"/>
                <a:ea typeface="Corbel"/>
                <a:cs typeface="Corbel"/>
                <a:sym typeface="Corbel"/>
              </a:defRPr>
            </a:lvl1pPr>
            <a:lvl2pPr lvl="1" marR="0" rtl="0" algn="l">
              <a:lnSpc>
                <a:spcPct val="90000"/>
              </a:lnSpc>
              <a:spcBef>
                <a:spcPts val="200"/>
              </a:spcBef>
              <a:spcAft>
                <a:spcPts val="0"/>
              </a:spcAft>
              <a:buClr>
                <a:schemeClr val="lt1"/>
              </a:buClr>
              <a:buSzPts val="2800"/>
              <a:buFont typeface="Noto Sans Symbols"/>
              <a:buNone/>
              <a:defRPr b="0" i="0" sz="2800" u="none" cap="none" strike="noStrike">
                <a:solidFill>
                  <a:schemeClr val="lt1"/>
                </a:solidFill>
                <a:latin typeface="Corbel"/>
                <a:ea typeface="Corbel"/>
                <a:cs typeface="Corbel"/>
                <a:sym typeface="Corbel"/>
              </a:defRPr>
            </a:lvl2pPr>
            <a:lvl3pPr lvl="2" marR="0" rtl="0" algn="l">
              <a:lnSpc>
                <a:spcPct val="90000"/>
              </a:lnSpc>
              <a:spcBef>
                <a:spcPts val="400"/>
              </a:spcBef>
              <a:spcAft>
                <a:spcPts val="0"/>
              </a:spcAft>
              <a:buClr>
                <a:schemeClr val="lt1"/>
              </a:buClr>
              <a:buSzPts val="2400"/>
              <a:buFont typeface="Noto Sans Symbols"/>
              <a:buNone/>
              <a:defRPr b="0" i="0" sz="2400" u="none" cap="none" strike="noStrike">
                <a:solidFill>
                  <a:schemeClr val="lt1"/>
                </a:solidFill>
                <a:latin typeface="Corbel"/>
                <a:ea typeface="Corbel"/>
                <a:cs typeface="Corbel"/>
                <a:sym typeface="Corbel"/>
              </a:defRPr>
            </a:lvl3pPr>
            <a:lvl4pPr lvl="3" marR="0" rtl="0" algn="l">
              <a:lnSpc>
                <a:spcPct val="90000"/>
              </a:lnSpc>
              <a:spcBef>
                <a:spcPts val="400"/>
              </a:spcBef>
              <a:spcAft>
                <a:spcPts val="0"/>
              </a:spcAft>
              <a:buClr>
                <a:schemeClr val="lt1"/>
              </a:buClr>
              <a:buSzPts val="2000"/>
              <a:buFont typeface="Noto Sans Symbols"/>
              <a:buNone/>
              <a:defRPr b="0" i="0" sz="2000" u="none" cap="none" strike="noStrike">
                <a:solidFill>
                  <a:schemeClr val="lt1"/>
                </a:solidFill>
                <a:latin typeface="Corbel"/>
                <a:ea typeface="Corbel"/>
                <a:cs typeface="Corbel"/>
                <a:sym typeface="Corbel"/>
              </a:defRPr>
            </a:lvl4pPr>
            <a:lvl5pPr lvl="4" marR="0" rtl="0" algn="l">
              <a:lnSpc>
                <a:spcPct val="90000"/>
              </a:lnSpc>
              <a:spcBef>
                <a:spcPts val="400"/>
              </a:spcBef>
              <a:spcAft>
                <a:spcPts val="0"/>
              </a:spcAft>
              <a:buClr>
                <a:schemeClr val="lt1"/>
              </a:buClr>
              <a:buSzPts val="2000"/>
              <a:buFont typeface="Noto Sans Symbols"/>
              <a:buNone/>
              <a:defRPr b="0" i="0" sz="2000" u="none" cap="none" strike="noStrike">
                <a:solidFill>
                  <a:schemeClr val="lt1"/>
                </a:solidFill>
                <a:latin typeface="Corbel"/>
                <a:ea typeface="Corbel"/>
                <a:cs typeface="Corbel"/>
                <a:sym typeface="Corbel"/>
              </a:defRPr>
            </a:lvl5pPr>
            <a:lvl6pPr lvl="5" marR="0" rtl="0" algn="l">
              <a:lnSpc>
                <a:spcPct val="90000"/>
              </a:lnSpc>
              <a:spcBef>
                <a:spcPts val="400"/>
              </a:spcBef>
              <a:spcAft>
                <a:spcPts val="0"/>
              </a:spcAft>
              <a:buClr>
                <a:schemeClr val="lt1"/>
              </a:buClr>
              <a:buSzPts val="2000"/>
              <a:buFont typeface="Noto Sans Symbols"/>
              <a:buNone/>
              <a:defRPr b="0" i="0" sz="2000" u="none" cap="none" strike="noStrike">
                <a:solidFill>
                  <a:schemeClr val="lt1"/>
                </a:solidFill>
                <a:latin typeface="Corbel"/>
                <a:ea typeface="Corbel"/>
                <a:cs typeface="Corbel"/>
                <a:sym typeface="Corbel"/>
              </a:defRPr>
            </a:lvl6pPr>
            <a:lvl7pPr lvl="6" marR="0" rtl="0" algn="l">
              <a:lnSpc>
                <a:spcPct val="90000"/>
              </a:lnSpc>
              <a:spcBef>
                <a:spcPts val="400"/>
              </a:spcBef>
              <a:spcAft>
                <a:spcPts val="0"/>
              </a:spcAft>
              <a:buClr>
                <a:schemeClr val="lt1"/>
              </a:buClr>
              <a:buSzPts val="2000"/>
              <a:buFont typeface="Noto Sans Symbols"/>
              <a:buNone/>
              <a:defRPr b="0" i="0" sz="2000" u="none" cap="none" strike="noStrike">
                <a:solidFill>
                  <a:schemeClr val="lt1"/>
                </a:solidFill>
                <a:latin typeface="Corbel"/>
                <a:ea typeface="Corbel"/>
                <a:cs typeface="Corbel"/>
                <a:sym typeface="Corbel"/>
              </a:defRPr>
            </a:lvl7pPr>
            <a:lvl8pPr lvl="7" marR="0" rtl="0" algn="l">
              <a:lnSpc>
                <a:spcPct val="90000"/>
              </a:lnSpc>
              <a:spcBef>
                <a:spcPts val="400"/>
              </a:spcBef>
              <a:spcAft>
                <a:spcPts val="0"/>
              </a:spcAft>
              <a:buClr>
                <a:schemeClr val="lt1"/>
              </a:buClr>
              <a:buSzPts val="2000"/>
              <a:buFont typeface="Noto Sans Symbols"/>
              <a:buNone/>
              <a:defRPr b="0" i="0" sz="2000" u="none" cap="none" strike="noStrike">
                <a:solidFill>
                  <a:schemeClr val="lt1"/>
                </a:solidFill>
                <a:latin typeface="Corbel"/>
                <a:ea typeface="Corbel"/>
                <a:cs typeface="Corbel"/>
                <a:sym typeface="Corbel"/>
              </a:defRPr>
            </a:lvl8pPr>
            <a:lvl9pPr lvl="8" marR="0" rtl="0" algn="l">
              <a:lnSpc>
                <a:spcPct val="90000"/>
              </a:lnSpc>
              <a:spcBef>
                <a:spcPts val="400"/>
              </a:spcBef>
              <a:spcAft>
                <a:spcPts val="400"/>
              </a:spcAft>
              <a:buClr>
                <a:schemeClr val="lt1"/>
              </a:buClr>
              <a:buSzPts val="2000"/>
              <a:buFont typeface="Noto Sans Symbols"/>
              <a:buNone/>
              <a:defRPr b="0" i="0" sz="2000" u="none" cap="none" strike="noStrike">
                <a:solidFill>
                  <a:schemeClr val="lt1"/>
                </a:solidFill>
                <a:latin typeface="Corbel"/>
                <a:ea typeface="Corbel"/>
                <a:cs typeface="Corbel"/>
                <a:sym typeface="Corbel"/>
              </a:defRPr>
            </a:lvl9pPr>
          </a:lstStyle>
          <a:p/>
        </p:txBody>
      </p:sp>
      <p:sp>
        <p:nvSpPr>
          <p:cNvPr id="71" name="Google Shape;71;p10"/>
          <p:cNvSpPr txBox="1"/>
          <p:nvPr>
            <p:ph idx="1" type="body"/>
          </p:nvPr>
        </p:nvSpPr>
        <p:spPr>
          <a:xfrm>
            <a:off x="7790688" y="2150621"/>
            <a:ext cx="3200400" cy="3429000"/>
          </a:xfrm>
          <a:prstGeom prst="rect">
            <a:avLst/>
          </a:prstGeom>
          <a:noFill/>
          <a:ln>
            <a:noFill/>
          </a:ln>
        </p:spPr>
        <p:txBody>
          <a:bodyPr anchorCtr="0" anchor="t" bIns="45700" lIns="91425" spcFirstLastPara="1" rIns="91425" wrap="square" tIns="45700">
            <a:normAutofit/>
          </a:bodyPr>
          <a:lstStyle>
            <a:lvl1pPr indent="-228600" lvl="0" marL="457200" algn="l">
              <a:lnSpc>
                <a:spcPct val="95000"/>
              </a:lnSpc>
              <a:spcBef>
                <a:spcPts val="1200"/>
              </a:spcBef>
              <a:spcAft>
                <a:spcPts val="0"/>
              </a:spcAft>
              <a:buSzPts val="1800"/>
              <a:buNone/>
              <a:defRPr sz="1800"/>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2" name="Google Shape;72;p10"/>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1"/>
          <p:cNvSpPr/>
          <p:nvPr/>
        </p:nvSpPr>
        <p:spPr>
          <a:xfrm>
            <a:off x="483" y="176109"/>
            <a:ext cx="12188952" cy="1645919"/>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lvl1pPr lvl="0" marR="0" rtl="0" algn="l">
              <a:lnSpc>
                <a:spcPct val="85000"/>
              </a:lnSpc>
              <a:spcBef>
                <a:spcPts val="0"/>
              </a:spcBef>
              <a:spcAft>
                <a:spcPts val="0"/>
              </a:spcAft>
              <a:buClr>
                <a:schemeClr val="dk2"/>
              </a:buClr>
              <a:buSzPts val="4000"/>
              <a:buFont typeface="Corbel"/>
              <a:buNone/>
              <a:defRPr b="0" i="0" sz="4000" u="none" cap="none" strike="noStrike">
                <a:solidFill>
                  <a:schemeClr val="dk2"/>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1202919" y="2011680"/>
            <a:ext cx="9784080" cy="4206240"/>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90000"/>
              </a:lnSpc>
              <a:spcBef>
                <a:spcPts val="1200"/>
              </a:spcBef>
              <a:spcAft>
                <a:spcPts val="0"/>
              </a:spcAft>
              <a:buClr>
                <a:schemeClr val="lt1"/>
              </a:buClr>
              <a:buSzPts val="2200"/>
              <a:buFont typeface="Noto Sans Symbols"/>
              <a:buChar char="▪"/>
              <a:defRPr b="0" i="0" sz="2200" u="none" cap="none" strike="noStrike">
                <a:solidFill>
                  <a:schemeClr val="lt1"/>
                </a:solidFill>
                <a:latin typeface="Corbel"/>
                <a:ea typeface="Corbel"/>
                <a:cs typeface="Corbel"/>
                <a:sym typeface="Corbel"/>
              </a:defRPr>
            </a:lvl1pPr>
            <a:lvl2pPr indent="-355600" lvl="1" marL="914400" marR="0" rtl="0" algn="l">
              <a:lnSpc>
                <a:spcPct val="90000"/>
              </a:lnSpc>
              <a:spcBef>
                <a:spcPts val="200"/>
              </a:spcBef>
              <a:spcAft>
                <a:spcPts val="0"/>
              </a:spcAft>
              <a:buClr>
                <a:schemeClr val="lt1"/>
              </a:buClr>
              <a:buSzPts val="2000"/>
              <a:buFont typeface="Noto Sans Symbols"/>
              <a:buChar char="▪"/>
              <a:defRPr b="0" i="0" sz="2000" u="none" cap="none" strike="noStrike">
                <a:solidFill>
                  <a:schemeClr val="lt1"/>
                </a:solidFill>
                <a:latin typeface="Corbel"/>
                <a:ea typeface="Corbel"/>
                <a:cs typeface="Corbel"/>
                <a:sym typeface="Corbel"/>
              </a:defRPr>
            </a:lvl2pPr>
            <a:lvl3pPr indent="-342900" lvl="2" marL="1371600" marR="0" rtl="0" algn="l">
              <a:lnSpc>
                <a:spcPct val="90000"/>
              </a:lnSpc>
              <a:spcBef>
                <a:spcPts val="400"/>
              </a:spcBef>
              <a:spcAft>
                <a:spcPts val="0"/>
              </a:spcAft>
              <a:buClr>
                <a:schemeClr val="lt1"/>
              </a:buClr>
              <a:buSzPts val="1800"/>
              <a:buFont typeface="Noto Sans Symbols"/>
              <a:buChar char="▪"/>
              <a:defRPr b="0" i="0" sz="1800" u="none" cap="none" strike="noStrike">
                <a:solidFill>
                  <a:schemeClr val="lt1"/>
                </a:solidFill>
                <a:latin typeface="Corbel"/>
                <a:ea typeface="Corbel"/>
                <a:cs typeface="Corbel"/>
                <a:sym typeface="Corbel"/>
              </a:defRPr>
            </a:lvl3pPr>
            <a:lvl4pPr indent="-330200" lvl="3" marL="18288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4pPr>
            <a:lvl5pPr indent="-330200" lvl="4" marL="22860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5pPr>
            <a:lvl6pPr indent="-330200" lvl="5" marL="27432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6pPr>
            <a:lvl7pPr indent="-330200" lvl="6" marL="32004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7pPr>
            <a:lvl8pPr indent="-330200" lvl="7" marL="36576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8pPr>
            <a:lvl9pPr indent="-330200" lvl="8" marL="4114800" marR="0" rtl="0" algn="l">
              <a:lnSpc>
                <a:spcPct val="90000"/>
              </a:lnSpc>
              <a:spcBef>
                <a:spcPts val="400"/>
              </a:spcBef>
              <a:spcAft>
                <a:spcPts val="400"/>
              </a:spcAft>
              <a:buClr>
                <a:schemeClr val="lt1"/>
              </a:buClr>
              <a:buSzPts val="16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13" name="Google Shape;13;p1"/>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noAutofit/>
          </a:bodyPr>
          <a:lstStyle>
            <a:lvl1pPr lvl="0" marR="0" rtl="0" algn="l">
              <a:spcBef>
                <a:spcPts val="0"/>
              </a:spcBef>
              <a:spcAft>
                <a:spcPts val="0"/>
              </a:spcAft>
              <a:buSzPts val="1400"/>
              <a:buNone/>
              <a:defRPr b="0" i="0" sz="1050" u="none" cap="none" strike="noStrike">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4" name="Google Shape;14;p1"/>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5" name="Google Shape;15;p1"/>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marR="0" rtl="0" algn="l">
              <a:spcBef>
                <a:spcPts val="0"/>
              </a:spcBef>
              <a:buNone/>
              <a:defRPr b="0" i="0" sz="1200" u="none" cap="none" strike="noStrike">
                <a:solidFill>
                  <a:schemeClr val="lt1"/>
                </a:solidFill>
                <a:latin typeface="Corbel"/>
                <a:ea typeface="Corbel"/>
                <a:cs typeface="Corbel"/>
                <a:sym typeface="Corbel"/>
              </a:defRPr>
            </a:lvl1pPr>
            <a:lvl2pPr indent="0" lvl="1" marL="0" marR="0" rtl="0" algn="l">
              <a:spcBef>
                <a:spcPts val="0"/>
              </a:spcBef>
              <a:buNone/>
              <a:defRPr b="0" i="0" sz="1200" u="none" cap="none" strike="noStrike">
                <a:solidFill>
                  <a:schemeClr val="lt1"/>
                </a:solidFill>
                <a:latin typeface="Corbel"/>
                <a:ea typeface="Corbel"/>
                <a:cs typeface="Corbel"/>
                <a:sym typeface="Corbel"/>
              </a:defRPr>
            </a:lvl2pPr>
            <a:lvl3pPr indent="0" lvl="2" marL="0" marR="0" rtl="0" algn="l">
              <a:spcBef>
                <a:spcPts val="0"/>
              </a:spcBef>
              <a:buNone/>
              <a:defRPr b="0" i="0" sz="1200" u="none" cap="none" strike="noStrike">
                <a:solidFill>
                  <a:schemeClr val="lt1"/>
                </a:solidFill>
                <a:latin typeface="Corbel"/>
                <a:ea typeface="Corbel"/>
                <a:cs typeface="Corbel"/>
                <a:sym typeface="Corbel"/>
              </a:defRPr>
            </a:lvl3pPr>
            <a:lvl4pPr indent="0" lvl="3" marL="0" marR="0" rtl="0" algn="l">
              <a:spcBef>
                <a:spcPts val="0"/>
              </a:spcBef>
              <a:buNone/>
              <a:defRPr b="0" i="0" sz="1200" u="none" cap="none" strike="noStrike">
                <a:solidFill>
                  <a:schemeClr val="lt1"/>
                </a:solidFill>
                <a:latin typeface="Corbel"/>
                <a:ea typeface="Corbel"/>
                <a:cs typeface="Corbel"/>
                <a:sym typeface="Corbel"/>
              </a:defRPr>
            </a:lvl4pPr>
            <a:lvl5pPr indent="0" lvl="4" marL="0" marR="0" rtl="0" algn="l">
              <a:spcBef>
                <a:spcPts val="0"/>
              </a:spcBef>
              <a:buNone/>
              <a:defRPr b="0" i="0" sz="1200" u="none" cap="none" strike="noStrike">
                <a:solidFill>
                  <a:schemeClr val="lt1"/>
                </a:solidFill>
                <a:latin typeface="Corbel"/>
                <a:ea typeface="Corbel"/>
                <a:cs typeface="Corbel"/>
                <a:sym typeface="Corbel"/>
              </a:defRPr>
            </a:lvl5pPr>
            <a:lvl6pPr indent="0" lvl="5" marL="0" marR="0" rtl="0" algn="l">
              <a:spcBef>
                <a:spcPts val="0"/>
              </a:spcBef>
              <a:buNone/>
              <a:defRPr b="0" i="0" sz="1200" u="none" cap="none" strike="noStrike">
                <a:solidFill>
                  <a:schemeClr val="lt1"/>
                </a:solidFill>
                <a:latin typeface="Corbel"/>
                <a:ea typeface="Corbel"/>
                <a:cs typeface="Corbel"/>
                <a:sym typeface="Corbel"/>
              </a:defRPr>
            </a:lvl6pPr>
            <a:lvl7pPr indent="0" lvl="6" marL="0" marR="0" rtl="0" algn="l">
              <a:spcBef>
                <a:spcPts val="0"/>
              </a:spcBef>
              <a:buNone/>
              <a:defRPr b="0" i="0" sz="1200" u="none" cap="none" strike="noStrike">
                <a:solidFill>
                  <a:schemeClr val="lt1"/>
                </a:solidFill>
                <a:latin typeface="Corbel"/>
                <a:ea typeface="Corbel"/>
                <a:cs typeface="Corbel"/>
                <a:sym typeface="Corbel"/>
              </a:defRPr>
            </a:lvl7pPr>
            <a:lvl8pPr indent="0" lvl="7" marL="0" marR="0" rtl="0" algn="l">
              <a:spcBef>
                <a:spcPts val="0"/>
              </a:spcBef>
              <a:buNone/>
              <a:defRPr b="0" i="0" sz="1200" u="none" cap="none" strike="noStrike">
                <a:solidFill>
                  <a:schemeClr val="lt1"/>
                </a:solidFill>
                <a:latin typeface="Corbel"/>
                <a:ea typeface="Corbel"/>
                <a:cs typeface="Corbel"/>
                <a:sym typeface="Corbel"/>
              </a:defRPr>
            </a:lvl8pPr>
            <a:lvl9pPr indent="0" lvl="8" marL="0" marR="0" rtl="0" algn="l">
              <a:spcBef>
                <a:spcPts val="0"/>
              </a:spcBef>
              <a:buNone/>
              <a:defRPr b="0" i="0" sz="1200" u="none" cap="none" strike="noStrike">
                <a:solidFill>
                  <a:schemeClr val="lt1"/>
                </a:solidFill>
                <a:latin typeface="Corbel"/>
                <a:ea typeface="Corbel"/>
                <a:cs typeface="Corbel"/>
                <a:sym typeface="Corbe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www.rrdtool.org/" TargetMode="Externa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www.rrdtool.org/"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3"/>
          <p:cNvPicPr preferRelativeResize="0"/>
          <p:nvPr/>
        </p:nvPicPr>
        <p:blipFill rotWithShape="1">
          <a:blip r:embed="rId3">
            <a:alphaModFix/>
          </a:blip>
          <a:srcRect b="0" l="0" r="0" t="0"/>
          <a:stretch/>
        </p:blipFill>
        <p:spPr>
          <a:xfrm>
            <a:off x="4885026" y="1262061"/>
            <a:ext cx="7306974" cy="444675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p>
            <a:pPr indent="0" lvl="0" marL="0" rtl="0" algn="ctr">
              <a:lnSpc>
                <a:spcPct val="85000"/>
              </a:lnSpc>
              <a:spcBef>
                <a:spcPts val="0"/>
              </a:spcBef>
              <a:spcAft>
                <a:spcPts val="0"/>
              </a:spcAft>
              <a:buClr>
                <a:schemeClr val="dk2"/>
              </a:buClr>
              <a:buSzPts val="5000"/>
              <a:buFont typeface="Corbel"/>
              <a:buNone/>
            </a:pPr>
            <a:r>
              <a:rPr b="1" lang="en-US" sz="5000"/>
              <a:t>DISADVANTAGES</a:t>
            </a:r>
            <a:endParaRPr b="1" sz="5000"/>
          </a:p>
        </p:txBody>
      </p:sp>
      <p:sp>
        <p:nvSpPr>
          <p:cNvPr id="150" name="Google Shape;150;p22"/>
          <p:cNvSpPr txBox="1"/>
          <p:nvPr>
            <p:ph idx="1" type="body"/>
          </p:nvPr>
        </p:nvSpPr>
        <p:spPr>
          <a:xfrm>
            <a:off x="1202919" y="2011680"/>
            <a:ext cx="9784080" cy="4206240"/>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2200"/>
              <a:buChar char="▪"/>
            </a:pPr>
            <a:r>
              <a:rPr lang="en-US"/>
              <a:t>Configuring Interfaces via the web interface is tedious </a:t>
            </a:r>
            <a:endParaRPr/>
          </a:p>
          <a:p>
            <a:pPr indent="-182880" lvl="0" marL="182880" rtl="0" algn="l">
              <a:lnSpc>
                <a:spcPct val="90000"/>
              </a:lnSpc>
              <a:spcBef>
                <a:spcPts val="1400"/>
              </a:spcBef>
              <a:spcAft>
                <a:spcPts val="0"/>
              </a:spcAft>
              <a:buSzPts val="2200"/>
              <a:buChar char="▪"/>
            </a:pPr>
            <a:r>
              <a:rPr lang="en-US"/>
              <a:t>Use provided command-line scripts instead </a:t>
            </a:r>
            <a:endParaRPr/>
          </a:p>
          <a:p>
            <a:pPr indent="-182880" lvl="0" marL="182880" rtl="0" algn="l">
              <a:lnSpc>
                <a:spcPct val="90000"/>
              </a:lnSpc>
              <a:spcBef>
                <a:spcPts val="1400"/>
              </a:spcBef>
              <a:spcAft>
                <a:spcPts val="0"/>
              </a:spcAft>
              <a:buSzPts val="2200"/>
              <a:buChar char="▪"/>
            </a:pPr>
            <a:r>
              <a:rPr lang="en-US"/>
              <a:t>Upgrading versions difficult if installed from source.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p>
            <a:pPr indent="0" lvl="0" marL="0" rtl="0" algn="ctr">
              <a:lnSpc>
                <a:spcPct val="85000"/>
              </a:lnSpc>
              <a:spcBef>
                <a:spcPts val="0"/>
              </a:spcBef>
              <a:spcAft>
                <a:spcPts val="0"/>
              </a:spcAft>
              <a:buClr>
                <a:schemeClr val="dk2"/>
              </a:buClr>
              <a:buSzPts val="5000"/>
              <a:buFont typeface="Corbel"/>
              <a:buNone/>
            </a:pPr>
            <a:r>
              <a:rPr b="1" lang="en-US" sz="5000"/>
              <a:t>LICENSE</a:t>
            </a:r>
            <a:endParaRPr b="1" sz="5000"/>
          </a:p>
        </p:txBody>
      </p:sp>
      <p:sp>
        <p:nvSpPr>
          <p:cNvPr id="98" name="Google Shape;98;p14"/>
          <p:cNvSpPr txBox="1"/>
          <p:nvPr>
            <p:ph idx="1" type="body"/>
          </p:nvPr>
        </p:nvSpPr>
        <p:spPr>
          <a:xfrm>
            <a:off x="163828" y="2191789"/>
            <a:ext cx="11543264" cy="4206240"/>
          </a:xfrm>
          <a:prstGeom prst="rect">
            <a:avLst/>
          </a:prstGeom>
          <a:noFill/>
          <a:ln>
            <a:noFill/>
          </a:ln>
        </p:spPr>
        <p:txBody>
          <a:bodyPr anchorCtr="0" anchor="t" bIns="45700" lIns="91425" spcFirstLastPara="1" rIns="91425" wrap="square" tIns="45700">
            <a:normAutofit lnSpcReduction="10000"/>
          </a:bodyPr>
          <a:lstStyle/>
          <a:p>
            <a:pPr indent="-182880" lvl="0" marL="182880" rtl="0" algn="l">
              <a:lnSpc>
                <a:spcPct val="90000"/>
              </a:lnSpc>
              <a:spcBef>
                <a:spcPts val="0"/>
              </a:spcBef>
              <a:spcAft>
                <a:spcPts val="0"/>
              </a:spcAft>
              <a:buSzPts val="2200"/>
              <a:buChar char="▪"/>
            </a:pPr>
            <a:r>
              <a:rPr lang="en-US"/>
              <a:t>This project is licensed under the terms of the GPL.</a:t>
            </a:r>
            <a:endParaRPr/>
          </a:p>
          <a:p>
            <a:pPr indent="-182880" lvl="0" marL="182880" rtl="0" algn="l">
              <a:lnSpc>
                <a:spcPct val="90000"/>
              </a:lnSpc>
              <a:spcBef>
                <a:spcPts val="1400"/>
              </a:spcBef>
              <a:spcAft>
                <a:spcPts val="0"/>
              </a:spcAft>
              <a:buSzPts val="2200"/>
              <a:buChar char="▪"/>
            </a:pPr>
            <a:r>
              <a:rPr lang="en-US"/>
              <a:t>This program is free software; you can redistribute it and/or modify it under the terms of the GNU General Public License as published by the Free Software Foundation; either version 2 of the License, or (at your option) any later version.</a:t>
            </a:r>
            <a:endParaRPr/>
          </a:p>
          <a:p>
            <a:pPr indent="-182880" lvl="0" marL="182880" rtl="0" algn="l">
              <a:lnSpc>
                <a:spcPct val="90000"/>
              </a:lnSpc>
              <a:spcBef>
                <a:spcPts val="1400"/>
              </a:spcBef>
              <a:spcAft>
                <a:spcPts val="0"/>
              </a:spcAft>
              <a:buSzPts val="2200"/>
              <a:buChar char="▪"/>
            </a:pPr>
            <a:r>
              <a:rPr lang="en-US"/>
              <a:t>This program is distributed in the hope that it will be useful, but WITHOUT ANY WARRANTY; without even the implied warranty of MERCHANTABILITY or FITNESS FOR A PARTICULAR PURPOSE. See the GNU General Public License for more details.</a:t>
            </a:r>
            <a:endParaRPr/>
          </a:p>
          <a:p>
            <a:pPr indent="-182880" lvl="0" marL="182880" rtl="0" algn="l">
              <a:lnSpc>
                <a:spcPct val="90000"/>
              </a:lnSpc>
              <a:spcBef>
                <a:spcPts val="1400"/>
              </a:spcBef>
              <a:spcAft>
                <a:spcPts val="0"/>
              </a:spcAft>
              <a:buSzPts val="2200"/>
              <a:buChar char="▪"/>
            </a:pPr>
            <a:r>
              <a:rPr lang="en-US"/>
              <a:t>All product names are property of their respective owners. Such names are used for identification purposes only and are not indicative of endorsement by or of any company, organization, product, or platform.</a:t>
            </a:r>
            <a:endParaRPr/>
          </a:p>
          <a:p>
            <a:pPr indent="0" lvl="0" marL="0" rtl="0" algn="l">
              <a:lnSpc>
                <a:spcPct val="90000"/>
              </a:lnSpc>
              <a:spcBef>
                <a:spcPts val="1400"/>
              </a:spcBef>
              <a:spcAft>
                <a:spcPts val="0"/>
              </a:spcAft>
              <a:buSzPts val="2200"/>
              <a:buNone/>
            </a:pPr>
            <a:br>
              <a:rPr lang="en-US"/>
            </a:b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idx="1" type="body"/>
          </p:nvPr>
        </p:nvSpPr>
        <p:spPr>
          <a:xfrm>
            <a:off x="263236" y="2011680"/>
            <a:ext cx="11720945" cy="4206240"/>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2200"/>
              <a:buChar char="▪"/>
            </a:pPr>
            <a:r>
              <a:rPr b="1" lang="en-US"/>
              <a:t>Cacti </a:t>
            </a:r>
            <a:r>
              <a:rPr lang="en-US"/>
              <a:t>is an open source, web based network monitoring and graphing tool. </a:t>
            </a:r>
            <a:endParaRPr/>
          </a:p>
          <a:p>
            <a:pPr indent="-182880" lvl="0" marL="182880" rtl="0" algn="l">
              <a:lnSpc>
                <a:spcPct val="90000"/>
              </a:lnSpc>
              <a:spcBef>
                <a:spcPts val="1400"/>
              </a:spcBef>
              <a:spcAft>
                <a:spcPts val="0"/>
              </a:spcAft>
              <a:buSzPts val="2200"/>
              <a:buChar char="▪"/>
            </a:pPr>
            <a:r>
              <a:rPr lang="en-US"/>
              <a:t>Cacti allows a user to poll services at predetermined intervals and graph the resulting data. </a:t>
            </a:r>
            <a:endParaRPr/>
          </a:p>
          <a:p>
            <a:pPr indent="-182880" lvl="0" marL="182880" rtl="0" algn="l">
              <a:lnSpc>
                <a:spcPct val="90000"/>
              </a:lnSpc>
              <a:spcBef>
                <a:spcPts val="1400"/>
              </a:spcBef>
              <a:spcAft>
                <a:spcPts val="0"/>
              </a:spcAft>
              <a:buSzPts val="2200"/>
              <a:buChar char="▪"/>
            </a:pPr>
            <a:r>
              <a:rPr lang="en-US"/>
              <a:t>Cacti is written as a group of PHP scripts.</a:t>
            </a:r>
            <a:endParaRPr/>
          </a:p>
          <a:p>
            <a:pPr indent="0" lvl="0" marL="0" rtl="0" algn="l">
              <a:lnSpc>
                <a:spcPct val="90000"/>
              </a:lnSpc>
              <a:spcBef>
                <a:spcPts val="1400"/>
              </a:spcBef>
              <a:spcAft>
                <a:spcPts val="0"/>
              </a:spcAft>
              <a:buSzPts val="2200"/>
              <a:buNone/>
            </a:pPr>
            <a:br>
              <a:rPr lang="en-US"/>
            </a:br>
            <a:endParaRPr/>
          </a:p>
          <a:p>
            <a:pPr indent="-43179" lvl="0" marL="182880" rtl="0" algn="l">
              <a:lnSpc>
                <a:spcPct val="90000"/>
              </a:lnSpc>
              <a:spcBef>
                <a:spcPts val="1400"/>
              </a:spcBef>
              <a:spcAft>
                <a:spcPts val="0"/>
              </a:spcAft>
              <a:buSzPts val="2200"/>
              <a:buNone/>
            </a:pPr>
            <a:r>
              <a:t/>
            </a:r>
            <a:endParaRPr/>
          </a:p>
        </p:txBody>
      </p:sp>
      <p:sp>
        <p:nvSpPr>
          <p:cNvPr id="104" name="Google Shape;104;p15"/>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p>
            <a:pPr indent="0" lvl="0" marL="0" rtl="0" algn="ctr">
              <a:lnSpc>
                <a:spcPct val="85000"/>
              </a:lnSpc>
              <a:spcBef>
                <a:spcPts val="0"/>
              </a:spcBef>
              <a:spcAft>
                <a:spcPts val="0"/>
              </a:spcAft>
              <a:buClr>
                <a:schemeClr val="dk2"/>
              </a:buClr>
              <a:buSzPts val="5000"/>
              <a:buFont typeface="Corbel"/>
              <a:buNone/>
            </a:pPr>
            <a:r>
              <a:rPr b="1" lang="en-US" sz="5000"/>
              <a:t>GENERAL INFORMATION</a:t>
            </a:r>
            <a:endParaRPr b="1" sz="5000"/>
          </a:p>
        </p:txBody>
      </p:sp>
      <p:pic>
        <p:nvPicPr>
          <p:cNvPr id="105" name="Google Shape;105;p15"/>
          <p:cNvPicPr preferRelativeResize="0"/>
          <p:nvPr/>
        </p:nvPicPr>
        <p:blipFill rotWithShape="1">
          <a:blip r:embed="rId3">
            <a:alphaModFix/>
          </a:blip>
          <a:srcRect b="0" l="0" r="0" t="0"/>
          <a:stretch/>
        </p:blipFill>
        <p:spPr>
          <a:xfrm>
            <a:off x="2646218" y="3875169"/>
            <a:ext cx="7151977" cy="256149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idx="1" type="body"/>
          </p:nvPr>
        </p:nvSpPr>
        <p:spPr>
          <a:xfrm>
            <a:off x="1202919" y="1792936"/>
            <a:ext cx="9784080" cy="4638503"/>
          </a:xfrm>
          <a:prstGeom prst="rect">
            <a:avLst/>
          </a:prstGeom>
          <a:noFill/>
          <a:ln>
            <a:noFill/>
          </a:ln>
        </p:spPr>
        <p:txBody>
          <a:bodyPr anchorCtr="0" anchor="t" bIns="45700" lIns="91425" spcFirstLastPara="1" rIns="91425" wrap="square" tIns="45700">
            <a:noAutofit/>
          </a:bodyPr>
          <a:lstStyle/>
          <a:p>
            <a:pPr indent="-222250" lvl="0" marL="182880" rtl="0" algn="l">
              <a:lnSpc>
                <a:spcPct val="150000"/>
              </a:lnSpc>
              <a:spcBef>
                <a:spcPts val="0"/>
              </a:spcBef>
              <a:spcAft>
                <a:spcPts val="0"/>
              </a:spcAft>
              <a:buSzPts val="3500"/>
              <a:buFont typeface="Noto Sans Symbols"/>
              <a:buChar char="⮚"/>
            </a:pPr>
            <a:r>
              <a:rPr b="1" lang="en-US" sz="3500"/>
              <a:t>Main Features:</a:t>
            </a:r>
            <a:br>
              <a:rPr lang="en-US" sz="2400"/>
            </a:br>
            <a:r>
              <a:rPr lang="en-US" sz="2400"/>
              <a:t>		- Open Source</a:t>
            </a:r>
            <a:endParaRPr/>
          </a:p>
          <a:p>
            <a:pPr indent="0" lvl="0" marL="0" rtl="0" algn="l">
              <a:lnSpc>
                <a:spcPct val="150000"/>
              </a:lnSpc>
              <a:spcBef>
                <a:spcPts val="1400"/>
              </a:spcBef>
              <a:spcAft>
                <a:spcPts val="0"/>
              </a:spcAft>
              <a:buSzPts val="2400"/>
              <a:buNone/>
            </a:pPr>
            <a:r>
              <a:rPr lang="en-US" sz="2400"/>
              <a:t>		- Complete Free version</a:t>
            </a:r>
            <a:br>
              <a:rPr lang="en-US" sz="2400"/>
            </a:br>
            <a:r>
              <a:rPr lang="en-US" sz="2400"/>
              <a:t>		- SNMP monitoring</a:t>
            </a:r>
            <a:br>
              <a:rPr lang="en-US" sz="2400"/>
            </a:br>
            <a:r>
              <a:rPr lang="en-US" sz="2400"/>
              <a:t>		- Distributed monitoring</a:t>
            </a:r>
            <a:br>
              <a:rPr lang="en-US" sz="2400"/>
            </a:br>
            <a:r>
              <a:rPr lang="en-US" sz="2400"/>
              <a:t>		- Report templates</a:t>
            </a:r>
            <a:br>
              <a:rPr lang="en-US" sz="2400"/>
            </a:br>
            <a:r>
              <a:rPr lang="en-US" sz="2400"/>
              <a:t>		- Security &amp; Authentication </a:t>
            </a:r>
            <a:endParaRPr sz="2400"/>
          </a:p>
        </p:txBody>
      </p:sp>
      <p:sp>
        <p:nvSpPr>
          <p:cNvPr id="111" name="Google Shape;111;p16"/>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p>
            <a:pPr indent="0" lvl="0" marL="0" rtl="0" algn="ctr">
              <a:lnSpc>
                <a:spcPct val="85000"/>
              </a:lnSpc>
              <a:spcBef>
                <a:spcPts val="0"/>
              </a:spcBef>
              <a:spcAft>
                <a:spcPts val="0"/>
              </a:spcAft>
              <a:buClr>
                <a:schemeClr val="dk2"/>
              </a:buClr>
              <a:buSzPts val="5000"/>
              <a:buFont typeface="Corbel"/>
              <a:buNone/>
            </a:pPr>
            <a:r>
              <a:rPr b="1" lang="en-US" sz="5000"/>
              <a:t>CACTI FEATURES</a:t>
            </a:r>
            <a:r>
              <a:rPr lang="en-US" sz="5000"/>
              <a:t> </a:t>
            </a:r>
            <a:endParaRPr sz="5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p>
            <a:pPr indent="0" lvl="0" marL="0" rtl="0" algn="ctr">
              <a:lnSpc>
                <a:spcPct val="85000"/>
              </a:lnSpc>
              <a:spcBef>
                <a:spcPts val="0"/>
              </a:spcBef>
              <a:spcAft>
                <a:spcPts val="0"/>
              </a:spcAft>
              <a:buClr>
                <a:schemeClr val="dk2"/>
              </a:buClr>
              <a:buSzPts val="5000"/>
              <a:buFont typeface="Corbel"/>
              <a:buNone/>
            </a:pPr>
            <a:r>
              <a:rPr b="1" lang="en-US" sz="5000"/>
              <a:t>ADVANTAGES</a:t>
            </a:r>
            <a:endParaRPr/>
          </a:p>
        </p:txBody>
      </p:sp>
      <p:sp>
        <p:nvSpPr>
          <p:cNvPr id="117" name="Google Shape;117;p17"/>
          <p:cNvSpPr txBox="1"/>
          <p:nvPr>
            <p:ph idx="1" type="body"/>
          </p:nvPr>
        </p:nvSpPr>
        <p:spPr>
          <a:xfrm>
            <a:off x="219245" y="1942407"/>
            <a:ext cx="11861919" cy="4206240"/>
          </a:xfrm>
          <a:prstGeom prst="rect">
            <a:avLst/>
          </a:prstGeom>
          <a:noFill/>
          <a:ln>
            <a:noFill/>
          </a:ln>
        </p:spPr>
        <p:txBody>
          <a:bodyPr anchorCtr="0" anchor="t" bIns="45700" lIns="91425" spcFirstLastPara="1" rIns="91425" wrap="square" tIns="45700">
            <a:normAutofit fontScale="85000" lnSpcReduction="20000"/>
          </a:bodyPr>
          <a:lstStyle/>
          <a:p>
            <a:pPr indent="-182880" lvl="0" marL="182880" rtl="0" algn="l">
              <a:lnSpc>
                <a:spcPct val="90000"/>
              </a:lnSpc>
              <a:spcBef>
                <a:spcPts val="0"/>
              </a:spcBef>
              <a:spcAft>
                <a:spcPts val="0"/>
              </a:spcAft>
              <a:buSzPct val="100000"/>
              <a:buChar char="▪"/>
            </a:pPr>
            <a:r>
              <a:rPr b="1" lang="en-US"/>
              <a:t>You can measure Availability, Load, Errors and more all with history. </a:t>
            </a:r>
            <a:endParaRPr b="1"/>
          </a:p>
          <a:p>
            <a:pPr indent="0" lvl="0" marL="0" rtl="0" algn="l">
              <a:lnSpc>
                <a:spcPct val="90000"/>
              </a:lnSpc>
              <a:spcBef>
                <a:spcPts val="1400"/>
              </a:spcBef>
              <a:spcAft>
                <a:spcPts val="0"/>
              </a:spcAft>
              <a:buSzPct val="100000"/>
              <a:buNone/>
            </a:pPr>
            <a:r>
              <a:rPr lang="en-US"/>
              <a:t>	– Cacti can display your router and switch interfaces and their traffic, including all error traffic as  well. </a:t>
            </a:r>
            <a:endParaRPr/>
          </a:p>
          <a:p>
            <a:pPr indent="0" lvl="0" marL="0" rtl="0" algn="l">
              <a:lnSpc>
                <a:spcPct val="90000"/>
              </a:lnSpc>
              <a:spcBef>
                <a:spcPts val="1400"/>
              </a:spcBef>
              <a:spcAft>
                <a:spcPts val="0"/>
              </a:spcAft>
              <a:buSzPct val="100000"/>
              <a:buNone/>
            </a:pPr>
            <a:r>
              <a:rPr lang="en-US"/>
              <a:t>	– Cacti can measure drive capacity, CPU load (network h/w and servers) and much more. It can 	                           </a:t>
            </a:r>
            <a:endParaRPr/>
          </a:p>
          <a:p>
            <a:pPr indent="0" lvl="0" marL="0" rtl="0" algn="l">
              <a:lnSpc>
                <a:spcPct val="90000"/>
              </a:lnSpc>
              <a:spcBef>
                <a:spcPts val="1400"/>
              </a:spcBef>
              <a:spcAft>
                <a:spcPts val="0"/>
              </a:spcAft>
              <a:buSzPct val="100000"/>
              <a:buNone/>
            </a:pPr>
            <a:r>
              <a:rPr lang="en-US"/>
              <a:t>                        react to conditions and send notifications based on specified ranges.</a:t>
            </a:r>
            <a:endParaRPr/>
          </a:p>
          <a:p>
            <a:pPr indent="-182880" lvl="0" marL="182880" rtl="0" algn="l">
              <a:lnSpc>
                <a:spcPct val="90000"/>
              </a:lnSpc>
              <a:spcBef>
                <a:spcPts val="1400"/>
              </a:spcBef>
              <a:spcAft>
                <a:spcPts val="0"/>
              </a:spcAft>
              <a:buSzPct val="100000"/>
              <a:buChar char="▪"/>
            </a:pPr>
            <a:r>
              <a:rPr lang="en-US"/>
              <a:t> </a:t>
            </a:r>
            <a:r>
              <a:rPr b="1" lang="en-US"/>
              <a:t>Graphics </a:t>
            </a:r>
            <a:endParaRPr b="1"/>
          </a:p>
          <a:p>
            <a:pPr indent="0" lvl="0" marL="0" rtl="0" algn="l">
              <a:lnSpc>
                <a:spcPct val="90000"/>
              </a:lnSpc>
              <a:spcBef>
                <a:spcPts val="1400"/>
              </a:spcBef>
              <a:spcAft>
                <a:spcPts val="0"/>
              </a:spcAft>
              <a:buSzPct val="100000"/>
              <a:buNone/>
            </a:pPr>
            <a:r>
              <a:rPr lang="en-US"/>
              <a:t>	– Allows you to use all the functionality of rrdgraph to define graphics and automate how they are         </a:t>
            </a:r>
            <a:endParaRPr/>
          </a:p>
          <a:p>
            <a:pPr indent="0" lvl="0" marL="0" rtl="0" algn="l">
              <a:lnSpc>
                <a:spcPct val="90000"/>
              </a:lnSpc>
              <a:spcBef>
                <a:spcPts val="1400"/>
              </a:spcBef>
              <a:spcAft>
                <a:spcPts val="0"/>
              </a:spcAft>
              <a:buSzPct val="100000"/>
              <a:buNone/>
            </a:pPr>
            <a:r>
              <a:rPr lang="en-US"/>
              <a:t>                    displayed. </a:t>
            </a:r>
            <a:endParaRPr/>
          </a:p>
          <a:p>
            <a:pPr indent="0" lvl="0" marL="0" rtl="0" algn="l">
              <a:lnSpc>
                <a:spcPct val="90000"/>
              </a:lnSpc>
              <a:spcBef>
                <a:spcPts val="1400"/>
              </a:spcBef>
              <a:spcAft>
                <a:spcPts val="0"/>
              </a:spcAft>
              <a:buSzPct val="100000"/>
              <a:buNone/>
            </a:pPr>
            <a:r>
              <a:rPr lang="en-US"/>
              <a:t>	– Allows you to organize information in hierarchical tree structures. </a:t>
            </a:r>
            <a:endParaRPr/>
          </a:p>
          <a:p>
            <a:pPr indent="-182880" lvl="0" marL="182880" rtl="0" algn="l">
              <a:lnSpc>
                <a:spcPct val="90000"/>
              </a:lnSpc>
              <a:spcBef>
                <a:spcPts val="1400"/>
              </a:spcBef>
              <a:spcAft>
                <a:spcPts val="0"/>
              </a:spcAft>
              <a:buSzPct val="100000"/>
              <a:buChar char="▪"/>
            </a:pPr>
            <a:r>
              <a:rPr b="1" lang="en-US"/>
              <a:t>Data Sources</a:t>
            </a:r>
            <a:endParaRPr/>
          </a:p>
          <a:p>
            <a:pPr indent="0" lvl="0" marL="0" rtl="0" algn="l">
              <a:lnSpc>
                <a:spcPct val="90000"/>
              </a:lnSpc>
              <a:spcBef>
                <a:spcPts val="1400"/>
              </a:spcBef>
              <a:spcAft>
                <a:spcPts val="0"/>
              </a:spcAft>
              <a:buSzPct val="100000"/>
              <a:buNone/>
            </a:pPr>
            <a:r>
              <a:rPr lang="en-US"/>
              <a:t>	 – Permits you to utilize all the functions of rrdcreate and rrdupdate including defining several sources  </a:t>
            </a:r>
            <a:endParaRPr/>
          </a:p>
          <a:p>
            <a:pPr indent="0" lvl="0" marL="0" rtl="0" algn="l">
              <a:lnSpc>
                <a:spcPct val="90000"/>
              </a:lnSpc>
              <a:spcBef>
                <a:spcPts val="1400"/>
              </a:spcBef>
              <a:spcAft>
                <a:spcPts val="0"/>
              </a:spcAft>
              <a:buSzPct val="100000"/>
              <a:buNone/>
            </a:pPr>
            <a:r>
              <a:rPr lang="en-US"/>
              <a:t>                      of information for each RRD file.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p:nvPr/>
        </p:nvSpPr>
        <p:spPr>
          <a:xfrm>
            <a:off x="332508" y="3995678"/>
            <a:ext cx="11651673" cy="210826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lt1"/>
                </a:solidFill>
                <a:latin typeface="Times New Roman"/>
                <a:ea typeface="Times New Roman"/>
                <a:cs typeface="Times New Roman"/>
                <a:sym typeface="Times New Roman"/>
              </a:rPr>
              <a:t>Data Retrieval:</a:t>
            </a:r>
            <a:endParaRPr/>
          </a:p>
          <a:p>
            <a:pPr indent="0" lvl="0" marL="0" marR="0" rtl="0" algn="l">
              <a:spcBef>
                <a:spcPts val="0"/>
              </a:spcBef>
              <a:spcAft>
                <a:spcPts val="0"/>
              </a:spcAft>
              <a:buNone/>
            </a:pPr>
            <a:r>
              <a:t/>
            </a:r>
            <a:endParaRPr b="1" i="0" sz="5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b="0" i="0" lang="en-US" sz="1800">
                <a:solidFill>
                  <a:schemeClr val="lt1"/>
                </a:solidFill>
                <a:latin typeface="Times New Roman"/>
                <a:ea typeface="Times New Roman"/>
                <a:cs typeface="Times New Roman"/>
                <a:sym typeface="Times New Roman"/>
              </a:rPr>
              <a:t>First task is to retrieve data. Cacti will do so using its Poller. The Poller is executed from the operating system's scheduler, e.g. crontab for Unix flavored OSes.</a:t>
            </a:r>
            <a:endParaRPr/>
          </a:p>
          <a:p>
            <a:pPr indent="0" lvl="0" marL="0" marR="0" rtl="0" algn="l">
              <a:spcBef>
                <a:spcPts val="0"/>
              </a:spcBef>
              <a:spcAft>
                <a:spcPts val="0"/>
              </a:spcAft>
              <a:buNone/>
            </a:pPr>
            <a:r>
              <a:t/>
            </a:r>
            <a:endParaRPr b="0" i="0" sz="18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b="0" i="0" lang="en-US" sz="1800">
                <a:solidFill>
                  <a:schemeClr val="lt1"/>
                </a:solidFill>
                <a:latin typeface="Times New Roman"/>
                <a:ea typeface="Times New Roman"/>
                <a:cs typeface="Times New Roman"/>
                <a:sym typeface="Times New Roman"/>
              </a:rPr>
              <a:t>In current IT installations, we are dealing with lots of devices of different kind, e.g. servers, network equipment, appliances and the like. To retrieve data from remote targets/hosts, cacti will mainly use the Simple Network Management Protocol SNMP. Thus, all devices capable of using SNMP will be eligible to be monitored by cacti.</a:t>
            </a:r>
            <a:endParaRPr b="0" i="0" sz="1800">
              <a:solidFill>
                <a:schemeClr val="lt1"/>
              </a:solidFill>
              <a:latin typeface="Times New Roman"/>
              <a:ea typeface="Times New Roman"/>
              <a:cs typeface="Times New Roman"/>
              <a:sym typeface="Times New Roman"/>
            </a:endParaRPr>
          </a:p>
        </p:txBody>
      </p:sp>
      <p:sp>
        <p:nvSpPr>
          <p:cNvPr id="123" name="Google Shape;123;p18"/>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p>
            <a:pPr indent="0" lvl="0" marL="0" rtl="0" algn="ctr">
              <a:lnSpc>
                <a:spcPct val="85000"/>
              </a:lnSpc>
              <a:spcBef>
                <a:spcPts val="0"/>
              </a:spcBef>
              <a:spcAft>
                <a:spcPts val="0"/>
              </a:spcAft>
              <a:buClr>
                <a:schemeClr val="dk2"/>
              </a:buClr>
              <a:buSzPts val="5000"/>
              <a:buFont typeface="Corbel"/>
              <a:buNone/>
            </a:pPr>
            <a:r>
              <a:rPr b="1" lang="en-US" sz="5000"/>
              <a:t>PRINCIPLES OF OPERATION</a:t>
            </a:r>
            <a:endParaRPr/>
          </a:p>
        </p:txBody>
      </p:sp>
      <p:pic>
        <p:nvPicPr>
          <p:cNvPr descr="https://www.cacti.net/downloads/docs/html/images/principles_of_operation.png" id="124" name="Google Shape;124;p18"/>
          <p:cNvPicPr preferRelativeResize="0"/>
          <p:nvPr/>
        </p:nvPicPr>
        <p:blipFill rotWithShape="1">
          <a:blip r:embed="rId3">
            <a:alphaModFix/>
          </a:blip>
          <a:srcRect b="0" l="0" r="0" t="0"/>
          <a:stretch/>
        </p:blipFill>
        <p:spPr>
          <a:xfrm>
            <a:off x="5029200" y="1960612"/>
            <a:ext cx="2643106" cy="234612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p>
            <a:pPr indent="0" lvl="0" marL="0" rtl="0" algn="ctr">
              <a:lnSpc>
                <a:spcPct val="85000"/>
              </a:lnSpc>
              <a:spcBef>
                <a:spcPts val="0"/>
              </a:spcBef>
              <a:spcAft>
                <a:spcPts val="0"/>
              </a:spcAft>
              <a:buClr>
                <a:schemeClr val="dk2"/>
              </a:buClr>
              <a:buSzPts val="5000"/>
              <a:buFont typeface="Corbel"/>
              <a:buNone/>
            </a:pPr>
            <a:r>
              <a:rPr b="1" lang="en-US" sz="5000"/>
              <a:t>PRINCIPLES OF OPERATION</a:t>
            </a:r>
            <a:endParaRPr sz="5000"/>
          </a:p>
        </p:txBody>
      </p:sp>
      <p:sp>
        <p:nvSpPr>
          <p:cNvPr id="130" name="Google Shape;130;p19"/>
          <p:cNvSpPr txBox="1"/>
          <p:nvPr>
            <p:ph idx="1" type="body"/>
          </p:nvPr>
        </p:nvSpPr>
        <p:spPr>
          <a:xfrm>
            <a:off x="687874" y="3009208"/>
            <a:ext cx="11199326" cy="420624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SzPct val="100000"/>
              <a:buNone/>
            </a:pPr>
            <a:r>
              <a:rPr b="1" lang="en-US"/>
              <a:t>Data Storage</a:t>
            </a:r>
            <a:endParaRPr/>
          </a:p>
          <a:p>
            <a:pPr indent="-182880" lvl="0" marL="182880" rtl="0" algn="l">
              <a:lnSpc>
                <a:spcPct val="90000"/>
              </a:lnSpc>
              <a:spcBef>
                <a:spcPts val="1400"/>
              </a:spcBef>
              <a:spcAft>
                <a:spcPts val="0"/>
              </a:spcAft>
              <a:buSzPct val="100000"/>
              <a:buChar char="▪"/>
            </a:pPr>
            <a:r>
              <a:rPr lang="en-US"/>
              <a:t>There are lots of different approaches for this task. Some may use an (SQL) database, others flat files. Cacti uses </a:t>
            </a:r>
            <a:r>
              <a:rPr lang="en-US" u="sng">
                <a:solidFill>
                  <a:schemeClr val="hlink"/>
                </a:solidFill>
                <a:hlinkClick r:id="rId3"/>
              </a:rPr>
              <a:t>RRDTool </a:t>
            </a:r>
            <a:r>
              <a:rPr lang="en-US"/>
              <a:t>to store data.</a:t>
            </a:r>
            <a:endParaRPr/>
          </a:p>
          <a:p>
            <a:pPr indent="-182880" lvl="0" marL="182880" rtl="0" algn="l">
              <a:lnSpc>
                <a:spcPct val="90000"/>
              </a:lnSpc>
              <a:spcBef>
                <a:spcPts val="1400"/>
              </a:spcBef>
              <a:spcAft>
                <a:spcPts val="0"/>
              </a:spcAft>
              <a:buSzPct val="100000"/>
              <a:buChar char="▪"/>
            </a:pPr>
            <a:r>
              <a:rPr lang="en-US"/>
              <a:t>RRD is the acronym for Round Robin Database. RRD is a system to store and display time-series data (i.e. network bandwidth, machine-room temperature, server load average). It stores the data in a very compact way that will not expand over time, and it can create beautiful graphs. This keeps storage requirements at bay.</a:t>
            </a:r>
            <a:endParaRPr/>
          </a:p>
          <a:p>
            <a:pPr indent="-182880" lvl="0" marL="182880" rtl="0" algn="l">
              <a:lnSpc>
                <a:spcPct val="90000"/>
              </a:lnSpc>
              <a:spcBef>
                <a:spcPts val="1400"/>
              </a:spcBef>
              <a:spcAft>
                <a:spcPts val="0"/>
              </a:spcAft>
              <a:buSzPct val="100000"/>
              <a:buChar char="▪"/>
            </a:pPr>
            <a:r>
              <a:rPr lang="en-US"/>
              <a:t>Likewise, rrdtool will perform some specific tasks. It performs consolidation to combine raw data (a primary data point in rrdtool lingo) to consolidated data (a consolidated data point). This way, historical data is compressed to save space. rrdtool knows different consolidation functions: AVERAGE, MAXIMUM, MINIMUM and LAST.</a:t>
            </a:r>
            <a:endParaRPr/>
          </a:p>
          <a:p>
            <a:pPr indent="-182880" lvl="0" marL="182880" rtl="0" algn="l">
              <a:lnSpc>
                <a:spcPct val="90000"/>
              </a:lnSpc>
              <a:spcBef>
                <a:spcPts val="1400"/>
              </a:spcBef>
              <a:spcAft>
                <a:spcPts val="0"/>
              </a:spcAft>
              <a:buSzPct val="100000"/>
              <a:buChar char="▪"/>
            </a:pPr>
            <a:br>
              <a:rPr lang="en-US"/>
            </a:br>
            <a:endParaRPr/>
          </a:p>
        </p:txBody>
      </p:sp>
      <p:pic>
        <p:nvPicPr>
          <p:cNvPr id="131" name="Google Shape;131;p19"/>
          <p:cNvPicPr preferRelativeResize="0"/>
          <p:nvPr/>
        </p:nvPicPr>
        <p:blipFill rotWithShape="1">
          <a:blip r:embed="rId4">
            <a:alphaModFix/>
          </a:blip>
          <a:srcRect b="0" l="0" r="0" t="0"/>
          <a:stretch/>
        </p:blipFill>
        <p:spPr>
          <a:xfrm>
            <a:off x="4611724" y="1899494"/>
            <a:ext cx="3351625" cy="136337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p>
            <a:pPr indent="0" lvl="0" marL="0" rtl="0" algn="ctr">
              <a:lnSpc>
                <a:spcPct val="85000"/>
              </a:lnSpc>
              <a:spcBef>
                <a:spcPts val="0"/>
              </a:spcBef>
              <a:spcAft>
                <a:spcPts val="0"/>
              </a:spcAft>
              <a:buClr>
                <a:schemeClr val="dk2"/>
              </a:buClr>
              <a:buSzPts val="5000"/>
              <a:buFont typeface="Corbel"/>
              <a:buNone/>
            </a:pPr>
            <a:r>
              <a:rPr b="1" lang="en-US" sz="5000"/>
              <a:t>PRINCIPLES OF OPERATION</a:t>
            </a:r>
            <a:endParaRPr sz="5000"/>
          </a:p>
        </p:txBody>
      </p:sp>
      <p:sp>
        <p:nvSpPr>
          <p:cNvPr id="137" name="Google Shape;137;p20"/>
          <p:cNvSpPr txBox="1"/>
          <p:nvPr>
            <p:ph idx="1" type="body"/>
          </p:nvPr>
        </p:nvSpPr>
        <p:spPr>
          <a:xfrm>
            <a:off x="479901" y="3814314"/>
            <a:ext cx="11230116" cy="420624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200"/>
              <a:buNone/>
            </a:pPr>
            <a:r>
              <a:rPr b="1" lang="en-US"/>
              <a:t>Data Presentation</a:t>
            </a:r>
            <a:endParaRPr/>
          </a:p>
          <a:p>
            <a:pPr indent="-182880" lvl="0" marL="182880" rtl="0" algn="l">
              <a:lnSpc>
                <a:spcPct val="90000"/>
              </a:lnSpc>
              <a:spcBef>
                <a:spcPts val="1400"/>
              </a:spcBef>
              <a:spcAft>
                <a:spcPts val="0"/>
              </a:spcAft>
              <a:buSzPts val="2200"/>
              <a:buChar char="▪"/>
            </a:pPr>
            <a:r>
              <a:rPr lang="en-US"/>
              <a:t>One of the most appreciated features of </a:t>
            </a:r>
            <a:r>
              <a:rPr lang="en-US" u="sng">
                <a:solidFill>
                  <a:schemeClr val="hlink"/>
                </a:solidFill>
                <a:hlinkClick r:id="rId3"/>
              </a:rPr>
              <a:t>RRDTool </a:t>
            </a:r>
            <a:r>
              <a:rPr lang="en-US"/>
              <a:t>is the built-in graphing function. This comes in useful when combining this with some commonly used webserver. Such, it is possible to access the graphs from merely any browser on any plattform.</a:t>
            </a:r>
            <a:endParaRPr/>
          </a:p>
          <a:p>
            <a:pPr indent="-182880" lvl="0" marL="182880" rtl="0" algn="l">
              <a:lnSpc>
                <a:spcPct val="90000"/>
              </a:lnSpc>
              <a:spcBef>
                <a:spcPts val="1400"/>
              </a:spcBef>
              <a:spcAft>
                <a:spcPts val="0"/>
              </a:spcAft>
              <a:buSzPts val="2200"/>
              <a:buChar char="▪"/>
            </a:pPr>
            <a:r>
              <a:rPr lang="en-US"/>
              <a:t>Graphing can be done in very different ways. It is possible, to graph one or many items in one graph. Autoscaling is supported and logarithmic y-axis as well. You may stack items onto another and print pretty legends denoting characteristics such as minimum, average, maximum and lots more.</a:t>
            </a:r>
            <a:endParaRPr/>
          </a:p>
        </p:txBody>
      </p:sp>
      <p:pic>
        <p:nvPicPr>
          <p:cNvPr descr="https://oss.oetiker.ch/rrdtool/stream-pop.png" id="138" name="Google Shape;138;p20"/>
          <p:cNvPicPr preferRelativeResize="0"/>
          <p:nvPr/>
        </p:nvPicPr>
        <p:blipFill rotWithShape="1">
          <a:blip r:embed="rId4">
            <a:alphaModFix/>
          </a:blip>
          <a:srcRect b="0" l="0" r="0" t="0"/>
          <a:stretch/>
        </p:blipFill>
        <p:spPr>
          <a:xfrm>
            <a:off x="3226107" y="1917627"/>
            <a:ext cx="6186212" cy="199505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p>
            <a:pPr indent="0" lvl="0" marL="0" rtl="0" algn="ctr">
              <a:lnSpc>
                <a:spcPct val="85000"/>
              </a:lnSpc>
              <a:spcBef>
                <a:spcPts val="0"/>
              </a:spcBef>
              <a:spcAft>
                <a:spcPts val="0"/>
              </a:spcAft>
              <a:buClr>
                <a:schemeClr val="dk2"/>
              </a:buClr>
              <a:buSzPts val="4000"/>
              <a:buFont typeface="Corbel"/>
              <a:buNone/>
            </a:pPr>
            <a:r>
              <a:rPr b="1" lang="en-US"/>
              <a:t>SPINE </a:t>
            </a:r>
            <a:endParaRPr/>
          </a:p>
        </p:txBody>
      </p:sp>
      <p:sp>
        <p:nvSpPr>
          <p:cNvPr id="144" name="Google Shape;144;p21"/>
          <p:cNvSpPr txBox="1"/>
          <p:nvPr>
            <p:ph idx="1" type="body"/>
          </p:nvPr>
        </p:nvSpPr>
        <p:spPr>
          <a:xfrm>
            <a:off x="302545" y="1900845"/>
            <a:ext cx="11584828" cy="4206240"/>
          </a:xfrm>
          <a:prstGeom prst="rect">
            <a:avLst/>
          </a:prstGeom>
          <a:noFill/>
          <a:ln>
            <a:noFill/>
          </a:ln>
        </p:spPr>
        <p:txBody>
          <a:bodyPr anchorCtr="0" anchor="t" bIns="45700" lIns="91425" spcFirstLastPara="1" rIns="91425" wrap="square" tIns="45700">
            <a:normAutofit lnSpcReduction="10000"/>
          </a:bodyPr>
          <a:lstStyle/>
          <a:p>
            <a:pPr indent="-182880" lvl="0" marL="182880" rtl="0" algn="l">
              <a:lnSpc>
                <a:spcPct val="90000"/>
              </a:lnSpc>
              <a:spcBef>
                <a:spcPts val="0"/>
              </a:spcBef>
              <a:spcAft>
                <a:spcPts val="0"/>
              </a:spcAft>
              <a:buSzPts val="2200"/>
              <a:buChar char="▪"/>
            </a:pPr>
            <a:r>
              <a:rPr lang="en-US">
                <a:latin typeface="Corbel"/>
                <a:ea typeface="Corbel"/>
                <a:cs typeface="Corbel"/>
                <a:sym typeface="Corbel"/>
              </a:rPr>
              <a:t>Spine, formerly Cactid, is a poller for Cacti that primarily strives to be as fast as possible. For this reason it is written in native C, makes use of POSIX threads, and is linked directly against the net-snmp library for minmumal SNMP polling overhead. Spine is a replacement for the default cmd.php poller so you must decide if using Spine makes sense for your installation.</a:t>
            </a:r>
            <a:endParaRPr/>
          </a:p>
          <a:p>
            <a:pPr indent="-182880" lvl="0" marL="182880" rtl="0" algn="l">
              <a:lnSpc>
                <a:spcPct val="90000"/>
              </a:lnSpc>
              <a:spcBef>
                <a:spcPts val="1400"/>
              </a:spcBef>
              <a:spcAft>
                <a:spcPts val="0"/>
              </a:spcAft>
              <a:buSzPts val="2200"/>
              <a:buChar char="▪"/>
            </a:pPr>
            <a:r>
              <a:rPr lang="en-US">
                <a:latin typeface="Corbel"/>
                <a:ea typeface="Corbel"/>
                <a:cs typeface="Corbel"/>
                <a:sym typeface="Corbel"/>
              </a:rPr>
              <a:t>The poller you use has to poll data for all of your graphs within a 300 second time window. If you find that cmd.php's runtime approaches or exceeds 300 seconds, you should consider switching to Spine. You should also try increasing the "Maximum Concurrent Poller Processes" setting before totally giving up on cmd.php.</a:t>
            </a:r>
            <a:endParaRPr/>
          </a:p>
          <a:p>
            <a:pPr indent="-182880" lvl="0" marL="182880" rtl="0" algn="l">
              <a:lnSpc>
                <a:spcPct val="90000"/>
              </a:lnSpc>
              <a:spcBef>
                <a:spcPts val="1400"/>
              </a:spcBef>
              <a:spcAft>
                <a:spcPts val="0"/>
              </a:spcAft>
              <a:buSzPts val="2200"/>
              <a:buChar char="▪"/>
            </a:pPr>
            <a:r>
              <a:rPr lang="en-US">
                <a:latin typeface="Corbel"/>
                <a:ea typeface="Corbel"/>
                <a:cs typeface="Corbel"/>
                <a:sym typeface="Corbel"/>
              </a:rPr>
              <a:t>To determine how long cmd.php is taking to execute, run the following command inside of your Cacti directory:</a:t>
            </a:r>
            <a:endParaRPr/>
          </a:p>
          <a:p>
            <a:pPr indent="0" lvl="0" marL="0" rtl="0" algn="l">
              <a:lnSpc>
                <a:spcPct val="90000"/>
              </a:lnSpc>
              <a:spcBef>
                <a:spcPts val="1400"/>
              </a:spcBef>
              <a:spcAft>
                <a:spcPts val="0"/>
              </a:spcAft>
              <a:buSzPts val="2200"/>
              <a:buNone/>
            </a:pPr>
            <a:r>
              <a:t/>
            </a:r>
            <a:endParaRPr>
              <a:latin typeface="Corbel"/>
              <a:ea typeface="Corbel"/>
              <a:cs typeface="Corbel"/>
              <a:sym typeface="Corbel"/>
            </a:endParaRPr>
          </a:p>
          <a:p>
            <a:pPr indent="0" lvl="0" marL="0" rtl="0" algn="l">
              <a:lnSpc>
                <a:spcPct val="100000"/>
              </a:lnSpc>
              <a:spcBef>
                <a:spcPts val="200"/>
              </a:spcBef>
              <a:spcAft>
                <a:spcPts val="0"/>
              </a:spcAft>
              <a:buClr>
                <a:schemeClr val="lt1"/>
              </a:buClr>
              <a:buSzPts val="2200"/>
              <a:buNone/>
            </a:pPr>
            <a:r>
              <a:rPr lang="en-US">
                <a:latin typeface="Corbel"/>
                <a:ea typeface="Corbel"/>
                <a:cs typeface="Corbel"/>
                <a:sym typeface="Corbel"/>
              </a:rPr>
              <a:t>$ php poller.php</a:t>
            </a:r>
            <a:endParaRPr>
              <a:latin typeface="Corbel"/>
              <a:ea typeface="Corbel"/>
              <a:cs typeface="Corbel"/>
              <a:sym typeface="Corbel"/>
            </a:endParaRPr>
          </a:p>
          <a:p>
            <a:pPr indent="-43179" lvl="0" marL="182880" rtl="0" algn="l">
              <a:lnSpc>
                <a:spcPct val="90000"/>
              </a:lnSpc>
              <a:spcBef>
                <a:spcPts val="1200"/>
              </a:spcBef>
              <a:spcAft>
                <a:spcPts val="0"/>
              </a:spcAft>
              <a:buSzPts val="2200"/>
              <a:buNone/>
            </a:pPr>
            <a:r>
              <a:t/>
            </a:r>
            <a:endParaRPr>
              <a:latin typeface="Corbel"/>
              <a:ea typeface="Corbel"/>
              <a:cs typeface="Corbel"/>
              <a:sym typeface="Corbe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