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13"/>
  </p:notesMasterIdLst>
  <p:sldIdLst>
    <p:sldId id="256" r:id="rId3"/>
    <p:sldId id="257" r:id="rId4"/>
    <p:sldId id="258" r:id="rId5"/>
    <p:sldId id="259" r:id="rId6"/>
    <p:sldId id="278" r:id="rId7"/>
    <p:sldId id="279" r:id="rId8"/>
    <p:sldId id="261" r:id="rId9"/>
    <p:sldId id="262" r:id="rId10"/>
    <p:sldId id="265" r:id="rId11"/>
    <p:sldId id="277" r:id="rId12"/>
  </p:sldIdLst>
  <p:sldSz cx="9144000" cy="5143500" type="screen16x9"/>
  <p:notesSz cx="20104100" cy="113093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1">
          <p15:clr>
            <a:srgbClr val="A4A3A4"/>
          </p15:clr>
        </p15:guide>
        <p15:guide id="2" pos="2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39C72-FFC6-4716-8703-DE353E260790}">
  <a:tblStyle styleId="{0D439C72-FFC6-4716-8703-DE353E260790}"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192"/>
      </p:cViewPr>
      <p:guideLst>
        <p:guide orient="horz" pos="341"/>
        <p:guide pos="2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51350" y="848200"/>
            <a:ext cx="13403400" cy="4241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notes"/>
          <p:cNvSpPr txBox="1">
            <a:spLocks noGrp="1"/>
          </p:cNvSpPr>
          <p:nvPr>
            <p:ph type="body" idx="1"/>
          </p:nvPr>
        </p:nvSpPr>
        <p:spPr>
          <a:xfrm>
            <a:off x="2010400" y="5371925"/>
            <a:ext cx="16083275"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2: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2010410" y="5442625"/>
            <a:ext cx="16083301" cy="4453200"/>
          </a:xfrm>
          <a:prstGeom prst="rect">
            <a:avLst/>
          </a:prstGeom>
          <a:noFill/>
          <a:ln>
            <a:noFill/>
          </a:ln>
        </p:spPr>
        <p:txBody>
          <a:bodyPr spcFirstLastPara="1" wrap="square" lIns="216375" tIns="108150" rIns="216375" bIns="108150" anchor="t" anchorCtr="0">
            <a:noAutofit/>
          </a:bodyPr>
          <a:lstStyle/>
          <a:p>
            <a:pPr marL="0" lvl="0" indent="0" algn="l" rtl="0">
              <a:lnSpc>
                <a:spcPct val="100000"/>
              </a:lnSpc>
              <a:spcBef>
                <a:spcPts val="0"/>
              </a:spcBef>
              <a:spcAft>
                <a:spcPts val="0"/>
              </a:spcAft>
              <a:buSzPts val="3300"/>
              <a:buNone/>
            </a:pPr>
            <a:endParaRPr/>
          </a:p>
        </p:txBody>
      </p:sp>
      <p:sp>
        <p:nvSpPr>
          <p:cNvPr id="159" name="Google Shape;159;p2:notes"/>
          <p:cNvSpPr>
            <a:spLocks noGrp="1" noRot="1" noChangeAspect="1"/>
          </p:cNvSpPr>
          <p:nvPr>
            <p:ph type="sldImg" idx="2"/>
          </p:nvPr>
        </p:nvSpPr>
        <p:spPr>
          <a:xfrm>
            <a:off x="6659563" y="1414463"/>
            <a:ext cx="6784975"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4: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6: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7: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a:spLocks noGrp="1" noRot="1" noChangeAspect="1"/>
          </p:cNvSpPr>
          <p:nvPr>
            <p:ph type="sldImg" idx="2"/>
          </p:nvPr>
        </p:nvSpPr>
        <p:spPr>
          <a:xfrm>
            <a:off x="6281738" y="847725"/>
            <a:ext cx="7542212" cy="4241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0:notes"/>
          <p:cNvSpPr txBox="1">
            <a:spLocks noGrp="1"/>
          </p:cNvSpPr>
          <p:nvPr>
            <p:ph type="body" idx="1"/>
          </p:nvPr>
        </p:nvSpPr>
        <p:spPr>
          <a:xfrm>
            <a:off x="2010400" y="5371925"/>
            <a:ext cx="16083300" cy="508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spTree>
      <p:nvGrpSpPr>
        <p:cNvPr id="1" name="Shape 17"/>
        <p:cNvGrpSpPr/>
        <p:nvPr/>
      </p:nvGrpSpPr>
      <p:grpSpPr>
        <a:xfrm>
          <a:off x="0" y="0"/>
          <a:ext cx="0" cy="0"/>
          <a:chOff x="0" y="0"/>
          <a:chExt cx="0" cy="0"/>
        </a:xfrm>
      </p:grpSpPr>
      <p:sp>
        <p:nvSpPr>
          <p:cNvPr id="18" name="Google Shape;18;p2"/>
          <p:cNvSpPr/>
          <p:nvPr/>
        </p:nvSpPr>
        <p:spPr>
          <a:xfrm>
            <a:off x="0" y="0"/>
            <a:ext cx="9144000" cy="5143500"/>
          </a:xfrm>
          <a:prstGeom prst="rect">
            <a:avLst/>
          </a:prstGeom>
          <a:solidFill>
            <a:schemeClr val="lt1">
              <a:alpha val="98039"/>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a:off x="-2888" y="7220"/>
            <a:ext cx="4265130" cy="294574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2"/>
          <p:cNvSpPr/>
          <p:nvPr/>
        </p:nvSpPr>
        <p:spPr>
          <a:xfrm>
            <a:off x="214448" y="189163"/>
            <a:ext cx="839740" cy="837515"/>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2"/>
          <p:cNvSpPr txBox="1"/>
          <p:nvPr/>
        </p:nvSpPr>
        <p:spPr>
          <a:xfrm>
            <a:off x="1140834" y="327786"/>
            <a:ext cx="1732912" cy="545824"/>
          </a:xfrm>
          <a:prstGeom prst="rect">
            <a:avLst/>
          </a:prstGeom>
          <a:noFill/>
          <a:ln>
            <a:noFill/>
          </a:ln>
        </p:spPr>
        <p:txBody>
          <a:bodyPr spcFirstLastPara="1" wrap="square" lIns="0" tIns="6050" rIns="0" bIns="0" anchor="t" anchorCtr="0">
            <a:noAutofit/>
          </a:bodyPr>
          <a:lstStyle/>
          <a:p>
            <a:pPr marL="5776" marR="0" lvl="0" indent="0" algn="l" rtl="0">
              <a:lnSpc>
                <a:spcPct val="100000"/>
              </a:lnSpc>
              <a:spcBef>
                <a:spcPts val="0"/>
              </a:spcBef>
              <a:spcAft>
                <a:spcPts val="0"/>
              </a:spcAft>
              <a:buClr>
                <a:srgbClr val="000000"/>
              </a:buClr>
              <a:buSzPts val="1933"/>
              <a:buFont typeface="Arial"/>
              <a:buNone/>
            </a:pPr>
            <a:r>
              <a:rPr lang="en-IN" sz="1933" b="1" i="0" u="none" strike="noStrike" cap="none">
                <a:solidFill>
                  <a:srgbClr val="FFFFFF"/>
                </a:solidFill>
                <a:latin typeface="Helvetica Neue"/>
                <a:ea typeface="Helvetica Neue"/>
                <a:cs typeface="Helvetica Neue"/>
                <a:sym typeface="Helvetica Neue"/>
              </a:rPr>
              <a:t>RV College of </a:t>
            </a:r>
            <a:endParaRPr sz="1400" b="0" i="0" u="none" strike="noStrike" cap="none">
              <a:solidFill>
                <a:srgbClr val="000000"/>
              </a:solidFill>
              <a:latin typeface="Arial"/>
              <a:ea typeface="Arial"/>
              <a:cs typeface="Arial"/>
              <a:sym typeface="Arial"/>
            </a:endParaRPr>
          </a:p>
          <a:p>
            <a:pPr marL="5776" marR="0" lvl="0" indent="0" algn="l" rtl="0">
              <a:lnSpc>
                <a:spcPct val="100000"/>
              </a:lnSpc>
              <a:spcBef>
                <a:spcPts val="0"/>
              </a:spcBef>
              <a:spcAft>
                <a:spcPts val="0"/>
              </a:spcAft>
              <a:buClr>
                <a:srgbClr val="000000"/>
              </a:buClr>
              <a:buSzPts val="1933"/>
              <a:buFont typeface="Arial"/>
              <a:buNone/>
            </a:pPr>
            <a:r>
              <a:rPr lang="en-IN" sz="1933" b="1" i="0" u="none" strike="noStrike" cap="none">
                <a:solidFill>
                  <a:srgbClr val="FFFFFF"/>
                </a:solidFill>
                <a:latin typeface="Helvetica Neue"/>
                <a:ea typeface="Helvetica Neue"/>
                <a:cs typeface="Helvetica Neue"/>
                <a:sym typeface="Helvetica Neue"/>
              </a:rPr>
              <a:t>Engineering</a:t>
            </a:r>
            <a:endParaRPr sz="1933" b="1" i="0" u="none" strike="noStrike" cap="none">
              <a:solidFill>
                <a:schemeClr val="dk1"/>
              </a:solidFill>
              <a:latin typeface="Helvetica Neue"/>
              <a:ea typeface="Helvetica Neue"/>
              <a:cs typeface="Helvetica Neue"/>
              <a:sym typeface="Helvetica Neue"/>
            </a:endParaRPr>
          </a:p>
        </p:txBody>
      </p:sp>
      <p:sp>
        <p:nvSpPr>
          <p:cNvPr id="22" name="Google Shape;22;p2"/>
          <p:cNvSpPr txBox="1"/>
          <p:nvPr/>
        </p:nvSpPr>
        <p:spPr>
          <a:xfrm>
            <a:off x="7330941" y="185554"/>
            <a:ext cx="1548790" cy="215762"/>
          </a:xfrm>
          <a:prstGeom prst="rect">
            <a:avLst/>
          </a:prstGeom>
          <a:noFill/>
          <a:ln>
            <a:noFill/>
          </a:ln>
        </p:spPr>
        <p:txBody>
          <a:bodyPr spcFirstLastPara="1" wrap="square" lIns="0" tIns="5775" rIns="0" bIns="0" anchor="t" anchorCtr="0">
            <a:noAutofit/>
          </a:bodyPr>
          <a:lstStyle/>
          <a:p>
            <a:pPr marL="5776"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
        <p:nvSpPr>
          <p:cNvPr id="23" name="Google Shape;23;p2"/>
          <p:cNvSpPr txBox="1">
            <a:spLocks noGrp="1"/>
          </p:cNvSpPr>
          <p:nvPr>
            <p:ph type="ctrTitle"/>
          </p:nvPr>
        </p:nvSpPr>
        <p:spPr>
          <a:xfrm>
            <a:off x="2457847" y="1456960"/>
            <a:ext cx="6229098" cy="1340124"/>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28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4" name="Google Shape;24;p2"/>
          <p:cNvSpPr txBox="1">
            <a:spLocks noGrp="1"/>
          </p:cNvSpPr>
          <p:nvPr>
            <p:ph type="subTitle" idx="1"/>
          </p:nvPr>
        </p:nvSpPr>
        <p:spPr>
          <a:xfrm>
            <a:off x="1054188" y="2880359"/>
            <a:ext cx="7632757" cy="1746985"/>
          </a:xfrm>
          <a:prstGeom prst="rect">
            <a:avLst/>
          </a:prstGeom>
          <a:noFill/>
          <a:ln>
            <a:noFill/>
          </a:ln>
        </p:spPr>
        <p:txBody>
          <a:bodyPr spcFirstLastPara="1" wrap="square" lIns="0" tIns="0" rIns="0" bIns="0" anchor="t" anchorCtr="0">
            <a:noAutofit/>
          </a:bodyPr>
          <a:lstStyle>
            <a:lvl1pPr lvl="0" algn="l">
              <a:lnSpc>
                <a:spcPct val="100000"/>
              </a:lnSpc>
              <a:spcBef>
                <a:spcPts val="480"/>
              </a:spcBef>
              <a:spcAft>
                <a:spcPts val="0"/>
              </a:spcAft>
              <a:buSzPts val="1400"/>
              <a:buNone/>
              <a:defRPr sz="2400">
                <a:solidFill>
                  <a:schemeClr val="dk1"/>
                </a:solidFill>
                <a:latin typeface="Times New Roman"/>
                <a:ea typeface="Times New Roman"/>
                <a:cs typeface="Times New Roman"/>
                <a:sym typeface="Times New Roman"/>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p:nvPr/>
        </p:nvSpPr>
        <p:spPr>
          <a:xfrm>
            <a:off x="2548824" y="684121"/>
            <a:ext cx="66300" cy="672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SzPts val="1100"/>
              <a:buNone/>
              <a:defRPr sz="3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91" name="Google Shape;91;p12"/>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600"/>
              </a:spcBef>
              <a:spcAft>
                <a:spcPts val="0"/>
              </a:spcAft>
              <a:buClr>
                <a:schemeClr val="dk1"/>
              </a:buClr>
              <a:buSzPts val="1400"/>
              <a:buNone/>
              <a:defRPr sz="1400"/>
            </a:lvl1pPr>
            <a:lvl2pPr lvl="1" algn="ctr">
              <a:lnSpc>
                <a:spcPct val="90000"/>
              </a:lnSpc>
              <a:spcBef>
                <a:spcPts val="300"/>
              </a:spcBef>
              <a:spcAft>
                <a:spcPts val="0"/>
              </a:spcAft>
              <a:buClr>
                <a:schemeClr val="dk1"/>
              </a:buClr>
              <a:buSzPts val="1100"/>
              <a:buNone/>
              <a:defRPr sz="1100"/>
            </a:lvl2pPr>
            <a:lvl3pPr lvl="2" algn="ctr">
              <a:lnSpc>
                <a:spcPct val="90000"/>
              </a:lnSpc>
              <a:spcBef>
                <a:spcPts val="300"/>
              </a:spcBef>
              <a:spcAft>
                <a:spcPts val="0"/>
              </a:spcAft>
              <a:buClr>
                <a:schemeClr val="dk1"/>
              </a:buClr>
              <a:buSzPts val="1000"/>
              <a:buNone/>
              <a:defRPr sz="1000"/>
            </a:lvl3pPr>
            <a:lvl4pPr lvl="3" algn="ctr">
              <a:lnSpc>
                <a:spcPct val="90000"/>
              </a:lnSpc>
              <a:spcBef>
                <a:spcPts val="300"/>
              </a:spcBef>
              <a:spcAft>
                <a:spcPts val="0"/>
              </a:spcAft>
              <a:buClr>
                <a:schemeClr val="dk1"/>
              </a:buClr>
              <a:buSzPts val="900"/>
              <a:buNone/>
              <a:defRPr sz="900"/>
            </a:lvl4pPr>
            <a:lvl5pPr lvl="4" algn="ctr">
              <a:lnSpc>
                <a:spcPct val="90000"/>
              </a:lnSpc>
              <a:spcBef>
                <a:spcPts val="300"/>
              </a:spcBef>
              <a:spcAft>
                <a:spcPts val="0"/>
              </a:spcAft>
              <a:buClr>
                <a:schemeClr val="dk1"/>
              </a:buClr>
              <a:buSzPts val="900"/>
              <a:buNone/>
              <a:defRPr sz="900"/>
            </a:lvl5pPr>
            <a:lvl6pPr lvl="5" algn="ctr">
              <a:lnSpc>
                <a:spcPct val="90000"/>
              </a:lnSpc>
              <a:spcBef>
                <a:spcPts val="300"/>
              </a:spcBef>
              <a:spcAft>
                <a:spcPts val="0"/>
              </a:spcAft>
              <a:buClr>
                <a:schemeClr val="dk1"/>
              </a:buClr>
              <a:buSzPts val="900"/>
              <a:buNone/>
              <a:defRPr sz="900"/>
            </a:lvl6pPr>
            <a:lvl7pPr lvl="6" algn="ctr">
              <a:lnSpc>
                <a:spcPct val="90000"/>
              </a:lnSpc>
              <a:spcBef>
                <a:spcPts val="300"/>
              </a:spcBef>
              <a:spcAft>
                <a:spcPts val="0"/>
              </a:spcAft>
              <a:buClr>
                <a:schemeClr val="dk1"/>
              </a:buClr>
              <a:buSzPts val="900"/>
              <a:buNone/>
              <a:defRPr sz="900"/>
            </a:lvl7pPr>
            <a:lvl8pPr lvl="7" algn="ctr">
              <a:lnSpc>
                <a:spcPct val="90000"/>
              </a:lnSpc>
              <a:spcBef>
                <a:spcPts val="300"/>
              </a:spcBef>
              <a:spcAft>
                <a:spcPts val="0"/>
              </a:spcAft>
              <a:buClr>
                <a:schemeClr val="dk1"/>
              </a:buClr>
              <a:buSzPts val="900"/>
              <a:buNone/>
              <a:defRPr sz="900"/>
            </a:lvl8pPr>
            <a:lvl9pPr lvl="8" algn="ctr">
              <a:lnSpc>
                <a:spcPct val="90000"/>
              </a:lnSpc>
              <a:spcBef>
                <a:spcPts val="300"/>
              </a:spcBef>
              <a:spcAft>
                <a:spcPts val="0"/>
              </a:spcAft>
              <a:buClr>
                <a:schemeClr val="dk1"/>
              </a:buClr>
              <a:buSzPts val="900"/>
              <a:buNone/>
              <a:defRPr sz="900"/>
            </a:lvl9pPr>
          </a:lstStyle>
          <a:p>
            <a:endParaRPr/>
          </a:p>
        </p:txBody>
      </p:sp>
      <p:sp>
        <p:nvSpPr>
          <p:cNvPr id="92" name="Google Shape;92;p12"/>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3" name="Google Shape;93;p12"/>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4" name="Google Shape;94;p12"/>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623888" y="1282306"/>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SzPts val="1100"/>
              <a:buNone/>
              <a:defRPr sz="34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97" name="Google Shape;97;p13"/>
          <p:cNvSpPr txBox="1">
            <a:spLocks noGrp="1"/>
          </p:cNvSpPr>
          <p:nvPr>
            <p:ph type="body" idx="1"/>
          </p:nvPr>
        </p:nvSpPr>
        <p:spPr>
          <a:xfrm>
            <a:off x="623888" y="3442100"/>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600"/>
              </a:spcBef>
              <a:spcAft>
                <a:spcPts val="0"/>
              </a:spcAft>
              <a:buClr>
                <a:srgbClr val="888888"/>
              </a:buClr>
              <a:buSzPts val="1400"/>
              <a:buNone/>
              <a:defRPr sz="1400">
                <a:solidFill>
                  <a:srgbClr val="888888"/>
                </a:solidFill>
              </a:defRPr>
            </a:lvl1pPr>
            <a:lvl2pPr marL="914400" lvl="1" indent="-228600" algn="l">
              <a:lnSpc>
                <a:spcPct val="90000"/>
              </a:lnSpc>
              <a:spcBef>
                <a:spcPts val="300"/>
              </a:spcBef>
              <a:spcAft>
                <a:spcPts val="0"/>
              </a:spcAft>
              <a:buClr>
                <a:srgbClr val="888888"/>
              </a:buClr>
              <a:buSzPts val="1100"/>
              <a:buNone/>
              <a:defRPr sz="1100">
                <a:solidFill>
                  <a:srgbClr val="888888"/>
                </a:solidFill>
              </a:defRPr>
            </a:lvl2pPr>
            <a:lvl3pPr marL="1371600" lvl="2" indent="-228600" algn="l">
              <a:lnSpc>
                <a:spcPct val="90000"/>
              </a:lnSpc>
              <a:spcBef>
                <a:spcPts val="300"/>
              </a:spcBef>
              <a:spcAft>
                <a:spcPts val="0"/>
              </a:spcAft>
              <a:buClr>
                <a:srgbClr val="888888"/>
              </a:buClr>
              <a:buSzPts val="1000"/>
              <a:buNone/>
              <a:defRPr sz="1000">
                <a:solidFill>
                  <a:srgbClr val="888888"/>
                </a:solidFill>
              </a:defRPr>
            </a:lvl3pPr>
            <a:lvl4pPr marL="1828800" lvl="3" indent="-228600" algn="l">
              <a:lnSpc>
                <a:spcPct val="90000"/>
              </a:lnSpc>
              <a:spcBef>
                <a:spcPts val="300"/>
              </a:spcBef>
              <a:spcAft>
                <a:spcPts val="0"/>
              </a:spcAft>
              <a:buClr>
                <a:srgbClr val="888888"/>
              </a:buClr>
              <a:buSzPts val="900"/>
              <a:buNone/>
              <a:defRPr sz="900">
                <a:solidFill>
                  <a:srgbClr val="888888"/>
                </a:solidFill>
              </a:defRPr>
            </a:lvl4pPr>
            <a:lvl5pPr marL="2286000" lvl="4" indent="-228600" algn="l">
              <a:lnSpc>
                <a:spcPct val="90000"/>
              </a:lnSpc>
              <a:spcBef>
                <a:spcPts val="300"/>
              </a:spcBef>
              <a:spcAft>
                <a:spcPts val="0"/>
              </a:spcAft>
              <a:buClr>
                <a:srgbClr val="888888"/>
              </a:buClr>
              <a:buSzPts val="900"/>
              <a:buNone/>
              <a:defRPr sz="900">
                <a:solidFill>
                  <a:srgbClr val="888888"/>
                </a:solidFill>
              </a:defRPr>
            </a:lvl5pPr>
            <a:lvl6pPr marL="2743200" lvl="5" indent="-228600" algn="l">
              <a:lnSpc>
                <a:spcPct val="90000"/>
              </a:lnSpc>
              <a:spcBef>
                <a:spcPts val="300"/>
              </a:spcBef>
              <a:spcAft>
                <a:spcPts val="0"/>
              </a:spcAft>
              <a:buClr>
                <a:srgbClr val="888888"/>
              </a:buClr>
              <a:buSzPts val="900"/>
              <a:buNone/>
              <a:defRPr sz="900">
                <a:solidFill>
                  <a:srgbClr val="888888"/>
                </a:solidFill>
              </a:defRPr>
            </a:lvl6pPr>
            <a:lvl7pPr marL="3200400" lvl="6" indent="-228600" algn="l">
              <a:lnSpc>
                <a:spcPct val="90000"/>
              </a:lnSpc>
              <a:spcBef>
                <a:spcPts val="300"/>
              </a:spcBef>
              <a:spcAft>
                <a:spcPts val="0"/>
              </a:spcAft>
              <a:buClr>
                <a:srgbClr val="888888"/>
              </a:buClr>
              <a:buSzPts val="900"/>
              <a:buNone/>
              <a:defRPr sz="900">
                <a:solidFill>
                  <a:srgbClr val="888888"/>
                </a:solidFill>
              </a:defRPr>
            </a:lvl7pPr>
            <a:lvl8pPr marL="3657600" lvl="7" indent="-228600" algn="l">
              <a:lnSpc>
                <a:spcPct val="90000"/>
              </a:lnSpc>
              <a:spcBef>
                <a:spcPts val="300"/>
              </a:spcBef>
              <a:spcAft>
                <a:spcPts val="0"/>
              </a:spcAft>
              <a:buClr>
                <a:srgbClr val="888888"/>
              </a:buClr>
              <a:buSzPts val="900"/>
              <a:buNone/>
              <a:defRPr sz="900">
                <a:solidFill>
                  <a:srgbClr val="888888"/>
                </a:solidFill>
              </a:defRPr>
            </a:lvl8pPr>
            <a:lvl9pPr marL="4114800" lvl="8" indent="-228600" algn="l">
              <a:lnSpc>
                <a:spcPct val="90000"/>
              </a:lnSpc>
              <a:spcBef>
                <a:spcPts val="300"/>
              </a:spcBef>
              <a:spcAft>
                <a:spcPts val="0"/>
              </a:spcAft>
              <a:buClr>
                <a:srgbClr val="888888"/>
              </a:buClr>
              <a:buSzPts val="900"/>
              <a:buNone/>
              <a:defRPr sz="900">
                <a:solidFill>
                  <a:srgbClr val="888888"/>
                </a:solidFill>
              </a:defRPr>
            </a:lvl9pPr>
          </a:lstStyle>
          <a:p>
            <a:endParaRPr/>
          </a:p>
        </p:txBody>
      </p:sp>
      <p:sp>
        <p:nvSpPr>
          <p:cNvPr id="98" name="Google Shape;98;p13"/>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9" name="Google Shape;99;p13"/>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0" name="Google Shape;100;p13"/>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1362940" y="-1"/>
            <a:ext cx="6042300" cy="461400"/>
          </a:xfrm>
          <a:prstGeom prst="rect">
            <a:avLst/>
          </a:prstGeom>
          <a:solidFill>
            <a:srgbClr val="C4E0B2"/>
          </a:solid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1100"/>
              <a:buNone/>
              <a:defRPr sz="2100" b="1">
                <a:solidFill>
                  <a:srgbClr val="002060"/>
                </a:solidFill>
                <a:latin typeface="Trebuchet MS"/>
                <a:ea typeface="Trebuchet MS"/>
                <a:cs typeface="Trebuchet MS"/>
                <a:sym typeface="Trebuchet MS"/>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03" name="Google Shape;103;p14"/>
          <p:cNvSpPr txBox="1">
            <a:spLocks noGrp="1"/>
          </p:cNvSpPr>
          <p:nvPr>
            <p:ph type="body" idx="1"/>
          </p:nvPr>
        </p:nvSpPr>
        <p:spPr>
          <a:xfrm>
            <a:off x="228600" y="595745"/>
            <a:ext cx="4286400" cy="40371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04" name="Google Shape;104;p14"/>
          <p:cNvSpPr txBox="1">
            <a:spLocks noGrp="1"/>
          </p:cNvSpPr>
          <p:nvPr>
            <p:ph type="body" idx="2"/>
          </p:nvPr>
        </p:nvSpPr>
        <p:spPr>
          <a:xfrm>
            <a:off x="4629150" y="595745"/>
            <a:ext cx="4286400" cy="40371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05" name="Google Shape;105;p14"/>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6" name="Google Shape;106;p14"/>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7" name="Google Shape;107;p14"/>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629841" y="273847"/>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10" name="Google Shape;110;p15"/>
          <p:cNvSpPr txBox="1">
            <a:spLocks noGrp="1"/>
          </p:cNvSpPr>
          <p:nvPr>
            <p:ph type="body" idx="1"/>
          </p:nvPr>
        </p:nvSpPr>
        <p:spPr>
          <a:xfrm>
            <a:off x="629842"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600"/>
              </a:spcBef>
              <a:spcAft>
                <a:spcPts val="0"/>
              </a:spcAft>
              <a:buClr>
                <a:schemeClr val="dk1"/>
              </a:buClr>
              <a:buSzPts val="1400"/>
              <a:buNone/>
              <a:defRPr sz="1400" b="1"/>
            </a:lvl1pPr>
            <a:lvl2pPr marL="914400" lvl="1" indent="-228600" algn="l">
              <a:lnSpc>
                <a:spcPct val="90000"/>
              </a:lnSpc>
              <a:spcBef>
                <a:spcPts val="300"/>
              </a:spcBef>
              <a:spcAft>
                <a:spcPts val="0"/>
              </a:spcAft>
              <a:buClr>
                <a:schemeClr val="dk1"/>
              </a:buClr>
              <a:buSzPts val="1100"/>
              <a:buNone/>
              <a:defRPr sz="1100" b="1"/>
            </a:lvl2pPr>
            <a:lvl3pPr marL="1371600" lvl="2" indent="-228600" algn="l">
              <a:lnSpc>
                <a:spcPct val="90000"/>
              </a:lnSpc>
              <a:spcBef>
                <a:spcPts val="300"/>
              </a:spcBef>
              <a:spcAft>
                <a:spcPts val="0"/>
              </a:spcAft>
              <a:buClr>
                <a:schemeClr val="dk1"/>
              </a:buClr>
              <a:buSzPts val="1000"/>
              <a:buNone/>
              <a:defRPr sz="1000" b="1"/>
            </a:lvl3pPr>
            <a:lvl4pPr marL="1828800" lvl="3" indent="-228600" algn="l">
              <a:lnSpc>
                <a:spcPct val="90000"/>
              </a:lnSpc>
              <a:spcBef>
                <a:spcPts val="300"/>
              </a:spcBef>
              <a:spcAft>
                <a:spcPts val="0"/>
              </a:spcAft>
              <a:buClr>
                <a:schemeClr val="dk1"/>
              </a:buClr>
              <a:buSzPts val="900"/>
              <a:buNone/>
              <a:defRPr sz="900" b="1"/>
            </a:lvl4pPr>
            <a:lvl5pPr marL="2286000" lvl="4" indent="-228600" algn="l">
              <a:lnSpc>
                <a:spcPct val="90000"/>
              </a:lnSpc>
              <a:spcBef>
                <a:spcPts val="300"/>
              </a:spcBef>
              <a:spcAft>
                <a:spcPts val="0"/>
              </a:spcAft>
              <a:buClr>
                <a:schemeClr val="dk1"/>
              </a:buClr>
              <a:buSzPts val="900"/>
              <a:buNone/>
              <a:defRPr sz="900" b="1"/>
            </a:lvl5pPr>
            <a:lvl6pPr marL="2743200" lvl="5" indent="-228600" algn="l">
              <a:lnSpc>
                <a:spcPct val="90000"/>
              </a:lnSpc>
              <a:spcBef>
                <a:spcPts val="300"/>
              </a:spcBef>
              <a:spcAft>
                <a:spcPts val="0"/>
              </a:spcAft>
              <a:buClr>
                <a:schemeClr val="dk1"/>
              </a:buClr>
              <a:buSzPts val="900"/>
              <a:buNone/>
              <a:defRPr sz="900" b="1"/>
            </a:lvl6pPr>
            <a:lvl7pPr marL="3200400" lvl="6" indent="-228600" algn="l">
              <a:lnSpc>
                <a:spcPct val="90000"/>
              </a:lnSpc>
              <a:spcBef>
                <a:spcPts val="300"/>
              </a:spcBef>
              <a:spcAft>
                <a:spcPts val="0"/>
              </a:spcAft>
              <a:buClr>
                <a:schemeClr val="dk1"/>
              </a:buClr>
              <a:buSzPts val="900"/>
              <a:buNone/>
              <a:defRPr sz="900" b="1"/>
            </a:lvl7pPr>
            <a:lvl8pPr marL="3657600" lvl="7" indent="-228600" algn="l">
              <a:lnSpc>
                <a:spcPct val="90000"/>
              </a:lnSpc>
              <a:spcBef>
                <a:spcPts val="300"/>
              </a:spcBef>
              <a:spcAft>
                <a:spcPts val="0"/>
              </a:spcAft>
              <a:buClr>
                <a:schemeClr val="dk1"/>
              </a:buClr>
              <a:buSzPts val="900"/>
              <a:buNone/>
              <a:defRPr sz="900" b="1"/>
            </a:lvl8pPr>
            <a:lvl9pPr marL="4114800" lvl="8" indent="-228600" algn="l">
              <a:lnSpc>
                <a:spcPct val="90000"/>
              </a:lnSpc>
              <a:spcBef>
                <a:spcPts val="300"/>
              </a:spcBef>
              <a:spcAft>
                <a:spcPts val="0"/>
              </a:spcAft>
              <a:buClr>
                <a:schemeClr val="dk1"/>
              </a:buClr>
              <a:buSzPts val="900"/>
              <a:buNone/>
              <a:defRPr sz="900" b="1"/>
            </a:lvl9pPr>
          </a:lstStyle>
          <a:p>
            <a:endParaRPr/>
          </a:p>
        </p:txBody>
      </p:sp>
      <p:sp>
        <p:nvSpPr>
          <p:cNvPr id="111" name="Google Shape;111;p15"/>
          <p:cNvSpPr txBox="1">
            <a:spLocks noGrp="1"/>
          </p:cNvSpPr>
          <p:nvPr>
            <p:ph type="body" idx="2"/>
          </p:nvPr>
        </p:nvSpPr>
        <p:spPr>
          <a:xfrm>
            <a:off x="629842" y="1878806"/>
            <a:ext cx="3868500" cy="2763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12" name="Google Shape;112;p15"/>
          <p:cNvSpPr txBox="1">
            <a:spLocks noGrp="1"/>
          </p:cNvSpPr>
          <p:nvPr>
            <p:ph type="body" idx="3"/>
          </p:nvPr>
        </p:nvSpPr>
        <p:spPr>
          <a:xfrm>
            <a:off x="4629151"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600"/>
              </a:spcBef>
              <a:spcAft>
                <a:spcPts val="0"/>
              </a:spcAft>
              <a:buClr>
                <a:schemeClr val="dk1"/>
              </a:buClr>
              <a:buSzPts val="1400"/>
              <a:buNone/>
              <a:defRPr sz="1400" b="1"/>
            </a:lvl1pPr>
            <a:lvl2pPr marL="914400" lvl="1" indent="-228600" algn="l">
              <a:lnSpc>
                <a:spcPct val="90000"/>
              </a:lnSpc>
              <a:spcBef>
                <a:spcPts val="300"/>
              </a:spcBef>
              <a:spcAft>
                <a:spcPts val="0"/>
              </a:spcAft>
              <a:buClr>
                <a:schemeClr val="dk1"/>
              </a:buClr>
              <a:buSzPts val="1100"/>
              <a:buNone/>
              <a:defRPr sz="1100" b="1"/>
            </a:lvl2pPr>
            <a:lvl3pPr marL="1371600" lvl="2" indent="-228600" algn="l">
              <a:lnSpc>
                <a:spcPct val="90000"/>
              </a:lnSpc>
              <a:spcBef>
                <a:spcPts val="300"/>
              </a:spcBef>
              <a:spcAft>
                <a:spcPts val="0"/>
              </a:spcAft>
              <a:buClr>
                <a:schemeClr val="dk1"/>
              </a:buClr>
              <a:buSzPts val="1000"/>
              <a:buNone/>
              <a:defRPr sz="1000" b="1"/>
            </a:lvl3pPr>
            <a:lvl4pPr marL="1828800" lvl="3" indent="-228600" algn="l">
              <a:lnSpc>
                <a:spcPct val="90000"/>
              </a:lnSpc>
              <a:spcBef>
                <a:spcPts val="300"/>
              </a:spcBef>
              <a:spcAft>
                <a:spcPts val="0"/>
              </a:spcAft>
              <a:buClr>
                <a:schemeClr val="dk1"/>
              </a:buClr>
              <a:buSzPts val="900"/>
              <a:buNone/>
              <a:defRPr sz="900" b="1"/>
            </a:lvl4pPr>
            <a:lvl5pPr marL="2286000" lvl="4" indent="-228600" algn="l">
              <a:lnSpc>
                <a:spcPct val="90000"/>
              </a:lnSpc>
              <a:spcBef>
                <a:spcPts val="300"/>
              </a:spcBef>
              <a:spcAft>
                <a:spcPts val="0"/>
              </a:spcAft>
              <a:buClr>
                <a:schemeClr val="dk1"/>
              </a:buClr>
              <a:buSzPts val="900"/>
              <a:buNone/>
              <a:defRPr sz="900" b="1"/>
            </a:lvl5pPr>
            <a:lvl6pPr marL="2743200" lvl="5" indent="-228600" algn="l">
              <a:lnSpc>
                <a:spcPct val="90000"/>
              </a:lnSpc>
              <a:spcBef>
                <a:spcPts val="300"/>
              </a:spcBef>
              <a:spcAft>
                <a:spcPts val="0"/>
              </a:spcAft>
              <a:buClr>
                <a:schemeClr val="dk1"/>
              </a:buClr>
              <a:buSzPts val="900"/>
              <a:buNone/>
              <a:defRPr sz="900" b="1"/>
            </a:lvl6pPr>
            <a:lvl7pPr marL="3200400" lvl="6" indent="-228600" algn="l">
              <a:lnSpc>
                <a:spcPct val="90000"/>
              </a:lnSpc>
              <a:spcBef>
                <a:spcPts val="300"/>
              </a:spcBef>
              <a:spcAft>
                <a:spcPts val="0"/>
              </a:spcAft>
              <a:buClr>
                <a:schemeClr val="dk1"/>
              </a:buClr>
              <a:buSzPts val="900"/>
              <a:buNone/>
              <a:defRPr sz="900" b="1"/>
            </a:lvl7pPr>
            <a:lvl8pPr marL="3657600" lvl="7" indent="-228600" algn="l">
              <a:lnSpc>
                <a:spcPct val="90000"/>
              </a:lnSpc>
              <a:spcBef>
                <a:spcPts val="300"/>
              </a:spcBef>
              <a:spcAft>
                <a:spcPts val="0"/>
              </a:spcAft>
              <a:buClr>
                <a:schemeClr val="dk1"/>
              </a:buClr>
              <a:buSzPts val="900"/>
              <a:buNone/>
              <a:defRPr sz="900" b="1"/>
            </a:lvl8pPr>
            <a:lvl9pPr marL="4114800" lvl="8" indent="-228600" algn="l">
              <a:lnSpc>
                <a:spcPct val="90000"/>
              </a:lnSpc>
              <a:spcBef>
                <a:spcPts val="300"/>
              </a:spcBef>
              <a:spcAft>
                <a:spcPts val="0"/>
              </a:spcAft>
              <a:buClr>
                <a:schemeClr val="dk1"/>
              </a:buClr>
              <a:buSzPts val="900"/>
              <a:buNone/>
              <a:defRPr sz="900" b="1"/>
            </a:lvl9pPr>
          </a:lstStyle>
          <a:p>
            <a:endParaRPr/>
          </a:p>
        </p:txBody>
      </p:sp>
      <p:sp>
        <p:nvSpPr>
          <p:cNvPr id="113" name="Google Shape;113;p15"/>
          <p:cNvSpPr txBox="1">
            <a:spLocks noGrp="1"/>
          </p:cNvSpPr>
          <p:nvPr>
            <p:ph type="body" idx="4"/>
          </p:nvPr>
        </p:nvSpPr>
        <p:spPr>
          <a:xfrm>
            <a:off x="4629151" y="1878806"/>
            <a:ext cx="3887400" cy="2763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14" name="Google Shape;114;p15"/>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5" name="Google Shape;115;p15"/>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16" name="Google Shape;116;p15"/>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628650" y="273846"/>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19" name="Google Shape;119;p16"/>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0" name="Google Shape;120;p16"/>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1" name="Google Shape;121;p16"/>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SzPts val="1100"/>
              <a:buNone/>
              <a:defRPr sz="18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24" name="Google Shape;124;p17"/>
          <p:cNvSpPr txBox="1">
            <a:spLocks noGrp="1"/>
          </p:cNvSpPr>
          <p:nvPr>
            <p:ph type="body" idx="1"/>
          </p:nvPr>
        </p:nvSpPr>
        <p:spPr>
          <a:xfrm>
            <a:off x="3887391" y="740572"/>
            <a:ext cx="4629300" cy="3655200"/>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600"/>
              </a:spcBef>
              <a:spcAft>
                <a:spcPts val="0"/>
              </a:spcAft>
              <a:buClr>
                <a:schemeClr val="dk1"/>
              </a:buClr>
              <a:buSzPts val="1800"/>
              <a:buChar char="•"/>
              <a:defRPr sz="1800"/>
            </a:lvl1pPr>
            <a:lvl2pPr marL="914400" lvl="1" indent="-330200" algn="l">
              <a:lnSpc>
                <a:spcPct val="90000"/>
              </a:lnSpc>
              <a:spcBef>
                <a:spcPts val="300"/>
              </a:spcBef>
              <a:spcAft>
                <a:spcPts val="0"/>
              </a:spcAft>
              <a:buClr>
                <a:schemeClr val="dk1"/>
              </a:buClr>
              <a:buSzPts val="1600"/>
              <a:buChar char="•"/>
              <a:defRPr sz="1600"/>
            </a:lvl2pPr>
            <a:lvl3pPr marL="1371600" lvl="2" indent="-317500" algn="l">
              <a:lnSpc>
                <a:spcPct val="90000"/>
              </a:lnSpc>
              <a:spcBef>
                <a:spcPts val="300"/>
              </a:spcBef>
              <a:spcAft>
                <a:spcPts val="0"/>
              </a:spcAft>
              <a:buClr>
                <a:schemeClr val="dk1"/>
              </a:buClr>
              <a:buSzPts val="1400"/>
              <a:buChar char="•"/>
              <a:defRPr sz="1400"/>
            </a:lvl3pPr>
            <a:lvl4pPr marL="1828800" lvl="3" indent="-298450" algn="l">
              <a:lnSpc>
                <a:spcPct val="90000"/>
              </a:lnSpc>
              <a:spcBef>
                <a:spcPts val="300"/>
              </a:spcBef>
              <a:spcAft>
                <a:spcPts val="0"/>
              </a:spcAft>
              <a:buClr>
                <a:schemeClr val="dk1"/>
              </a:buClr>
              <a:buSzPts val="1100"/>
              <a:buChar char="•"/>
              <a:defRPr sz="1100"/>
            </a:lvl4pPr>
            <a:lvl5pPr marL="2286000" lvl="4" indent="-298450" algn="l">
              <a:lnSpc>
                <a:spcPct val="90000"/>
              </a:lnSpc>
              <a:spcBef>
                <a:spcPts val="300"/>
              </a:spcBef>
              <a:spcAft>
                <a:spcPts val="0"/>
              </a:spcAft>
              <a:buClr>
                <a:schemeClr val="dk1"/>
              </a:buClr>
              <a:buSzPts val="1100"/>
              <a:buChar char="•"/>
              <a:defRPr sz="1100"/>
            </a:lvl5pPr>
            <a:lvl6pPr marL="2743200" lvl="5" indent="-298450" algn="l">
              <a:lnSpc>
                <a:spcPct val="90000"/>
              </a:lnSpc>
              <a:spcBef>
                <a:spcPts val="300"/>
              </a:spcBef>
              <a:spcAft>
                <a:spcPts val="0"/>
              </a:spcAft>
              <a:buClr>
                <a:schemeClr val="dk1"/>
              </a:buClr>
              <a:buSzPts val="1100"/>
              <a:buChar char="•"/>
              <a:defRPr sz="1100"/>
            </a:lvl6pPr>
            <a:lvl7pPr marL="3200400" lvl="6" indent="-298450" algn="l">
              <a:lnSpc>
                <a:spcPct val="90000"/>
              </a:lnSpc>
              <a:spcBef>
                <a:spcPts val="300"/>
              </a:spcBef>
              <a:spcAft>
                <a:spcPts val="0"/>
              </a:spcAft>
              <a:buClr>
                <a:schemeClr val="dk1"/>
              </a:buClr>
              <a:buSzPts val="1100"/>
              <a:buChar char="•"/>
              <a:defRPr sz="1100"/>
            </a:lvl7pPr>
            <a:lvl8pPr marL="3657600" lvl="7" indent="-298450" algn="l">
              <a:lnSpc>
                <a:spcPct val="90000"/>
              </a:lnSpc>
              <a:spcBef>
                <a:spcPts val="300"/>
              </a:spcBef>
              <a:spcAft>
                <a:spcPts val="0"/>
              </a:spcAft>
              <a:buClr>
                <a:schemeClr val="dk1"/>
              </a:buClr>
              <a:buSzPts val="1100"/>
              <a:buChar char="•"/>
              <a:defRPr sz="1100"/>
            </a:lvl8pPr>
            <a:lvl9pPr marL="4114800" lvl="8" indent="-298450" algn="l">
              <a:lnSpc>
                <a:spcPct val="90000"/>
              </a:lnSpc>
              <a:spcBef>
                <a:spcPts val="300"/>
              </a:spcBef>
              <a:spcAft>
                <a:spcPts val="0"/>
              </a:spcAft>
              <a:buClr>
                <a:schemeClr val="dk1"/>
              </a:buClr>
              <a:buSzPts val="1100"/>
              <a:buChar char="•"/>
              <a:defRPr sz="1100"/>
            </a:lvl9pPr>
          </a:lstStyle>
          <a:p>
            <a:endParaRPr/>
          </a:p>
        </p:txBody>
      </p:sp>
      <p:sp>
        <p:nvSpPr>
          <p:cNvPr id="125" name="Google Shape;125;p17"/>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600"/>
              </a:spcBef>
              <a:spcAft>
                <a:spcPts val="0"/>
              </a:spcAft>
              <a:buClr>
                <a:schemeClr val="dk1"/>
              </a:buClr>
              <a:buSzPts val="900"/>
              <a:buNone/>
              <a:defRPr sz="900"/>
            </a:lvl1pPr>
            <a:lvl2pPr marL="914400" lvl="1" indent="-228600" algn="l">
              <a:lnSpc>
                <a:spcPct val="90000"/>
              </a:lnSpc>
              <a:spcBef>
                <a:spcPts val="300"/>
              </a:spcBef>
              <a:spcAft>
                <a:spcPts val="0"/>
              </a:spcAft>
              <a:buClr>
                <a:schemeClr val="dk1"/>
              </a:buClr>
              <a:buSzPts val="800"/>
              <a:buNone/>
              <a:defRPr sz="800"/>
            </a:lvl2pPr>
            <a:lvl3pPr marL="1371600" lvl="2" indent="-228600" algn="l">
              <a:lnSpc>
                <a:spcPct val="90000"/>
              </a:lnSpc>
              <a:spcBef>
                <a:spcPts val="300"/>
              </a:spcBef>
              <a:spcAft>
                <a:spcPts val="0"/>
              </a:spcAft>
              <a:buClr>
                <a:schemeClr val="dk1"/>
              </a:buClr>
              <a:buSzPts val="700"/>
              <a:buNone/>
              <a:defRPr sz="700"/>
            </a:lvl3pPr>
            <a:lvl4pPr marL="1828800" lvl="3" indent="-228600" algn="l">
              <a:lnSpc>
                <a:spcPct val="90000"/>
              </a:lnSpc>
              <a:spcBef>
                <a:spcPts val="300"/>
              </a:spcBef>
              <a:spcAft>
                <a:spcPts val="0"/>
              </a:spcAft>
              <a:buClr>
                <a:schemeClr val="dk1"/>
              </a:buClr>
              <a:buSzPts val="600"/>
              <a:buNone/>
              <a:defRPr sz="600"/>
            </a:lvl4pPr>
            <a:lvl5pPr marL="2286000" lvl="4" indent="-228600" algn="l">
              <a:lnSpc>
                <a:spcPct val="90000"/>
              </a:lnSpc>
              <a:spcBef>
                <a:spcPts val="300"/>
              </a:spcBef>
              <a:spcAft>
                <a:spcPts val="0"/>
              </a:spcAft>
              <a:buClr>
                <a:schemeClr val="dk1"/>
              </a:buClr>
              <a:buSzPts val="600"/>
              <a:buNone/>
              <a:defRPr sz="600"/>
            </a:lvl5pPr>
            <a:lvl6pPr marL="2743200" lvl="5" indent="-228600" algn="l">
              <a:lnSpc>
                <a:spcPct val="90000"/>
              </a:lnSpc>
              <a:spcBef>
                <a:spcPts val="300"/>
              </a:spcBef>
              <a:spcAft>
                <a:spcPts val="0"/>
              </a:spcAft>
              <a:buClr>
                <a:schemeClr val="dk1"/>
              </a:buClr>
              <a:buSzPts val="600"/>
              <a:buNone/>
              <a:defRPr sz="600"/>
            </a:lvl6pPr>
            <a:lvl7pPr marL="3200400" lvl="6" indent="-228600" algn="l">
              <a:lnSpc>
                <a:spcPct val="90000"/>
              </a:lnSpc>
              <a:spcBef>
                <a:spcPts val="300"/>
              </a:spcBef>
              <a:spcAft>
                <a:spcPts val="0"/>
              </a:spcAft>
              <a:buClr>
                <a:schemeClr val="dk1"/>
              </a:buClr>
              <a:buSzPts val="600"/>
              <a:buNone/>
              <a:defRPr sz="600"/>
            </a:lvl7pPr>
            <a:lvl8pPr marL="3657600" lvl="7" indent="-228600" algn="l">
              <a:lnSpc>
                <a:spcPct val="90000"/>
              </a:lnSpc>
              <a:spcBef>
                <a:spcPts val="300"/>
              </a:spcBef>
              <a:spcAft>
                <a:spcPts val="0"/>
              </a:spcAft>
              <a:buClr>
                <a:schemeClr val="dk1"/>
              </a:buClr>
              <a:buSzPts val="600"/>
              <a:buNone/>
              <a:defRPr sz="600"/>
            </a:lvl8pPr>
            <a:lvl9pPr marL="4114800" lvl="8" indent="-228600" algn="l">
              <a:lnSpc>
                <a:spcPct val="90000"/>
              </a:lnSpc>
              <a:spcBef>
                <a:spcPts val="300"/>
              </a:spcBef>
              <a:spcAft>
                <a:spcPts val="0"/>
              </a:spcAft>
              <a:buClr>
                <a:schemeClr val="dk1"/>
              </a:buClr>
              <a:buSzPts val="600"/>
              <a:buNone/>
              <a:defRPr sz="600"/>
            </a:lvl9pPr>
          </a:lstStyle>
          <a:p>
            <a:endParaRPr/>
          </a:p>
        </p:txBody>
      </p:sp>
      <p:sp>
        <p:nvSpPr>
          <p:cNvPr id="126" name="Google Shape;126;p17"/>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7" name="Google Shape;127;p17"/>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28" name="Google Shape;128;p17"/>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SzPts val="1100"/>
              <a:buNone/>
              <a:defRPr sz="18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31" name="Google Shape;131;p18"/>
          <p:cNvSpPr>
            <a:spLocks noGrp="1"/>
          </p:cNvSpPr>
          <p:nvPr>
            <p:ph type="pic" idx="2"/>
          </p:nvPr>
        </p:nvSpPr>
        <p:spPr>
          <a:xfrm>
            <a:off x="3887391" y="740572"/>
            <a:ext cx="4629300" cy="3655200"/>
          </a:xfrm>
          <a:prstGeom prst="rect">
            <a:avLst/>
          </a:prstGeom>
          <a:noFill/>
          <a:ln>
            <a:noFill/>
          </a:ln>
        </p:spPr>
      </p:sp>
      <p:sp>
        <p:nvSpPr>
          <p:cNvPr id="132" name="Google Shape;132;p18"/>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600"/>
              </a:spcBef>
              <a:spcAft>
                <a:spcPts val="0"/>
              </a:spcAft>
              <a:buClr>
                <a:schemeClr val="dk1"/>
              </a:buClr>
              <a:buSzPts val="900"/>
              <a:buNone/>
              <a:defRPr sz="900"/>
            </a:lvl1pPr>
            <a:lvl2pPr marL="914400" lvl="1" indent="-228600" algn="l">
              <a:lnSpc>
                <a:spcPct val="90000"/>
              </a:lnSpc>
              <a:spcBef>
                <a:spcPts val="300"/>
              </a:spcBef>
              <a:spcAft>
                <a:spcPts val="0"/>
              </a:spcAft>
              <a:buClr>
                <a:schemeClr val="dk1"/>
              </a:buClr>
              <a:buSzPts val="800"/>
              <a:buNone/>
              <a:defRPr sz="800"/>
            </a:lvl2pPr>
            <a:lvl3pPr marL="1371600" lvl="2" indent="-228600" algn="l">
              <a:lnSpc>
                <a:spcPct val="90000"/>
              </a:lnSpc>
              <a:spcBef>
                <a:spcPts val="300"/>
              </a:spcBef>
              <a:spcAft>
                <a:spcPts val="0"/>
              </a:spcAft>
              <a:buClr>
                <a:schemeClr val="dk1"/>
              </a:buClr>
              <a:buSzPts val="700"/>
              <a:buNone/>
              <a:defRPr sz="700"/>
            </a:lvl3pPr>
            <a:lvl4pPr marL="1828800" lvl="3" indent="-228600" algn="l">
              <a:lnSpc>
                <a:spcPct val="90000"/>
              </a:lnSpc>
              <a:spcBef>
                <a:spcPts val="300"/>
              </a:spcBef>
              <a:spcAft>
                <a:spcPts val="0"/>
              </a:spcAft>
              <a:buClr>
                <a:schemeClr val="dk1"/>
              </a:buClr>
              <a:buSzPts val="600"/>
              <a:buNone/>
              <a:defRPr sz="600"/>
            </a:lvl4pPr>
            <a:lvl5pPr marL="2286000" lvl="4" indent="-228600" algn="l">
              <a:lnSpc>
                <a:spcPct val="90000"/>
              </a:lnSpc>
              <a:spcBef>
                <a:spcPts val="300"/>
              </a:spcBef>
              <a:spcAft>
                <a:spcPts val="0"/>
              </a:spcAft>
              <a:buClr>
                <a:schemeClr val="dk1"/>
              </a:buClr>
              <a:buSzPts val="600"/>
              <a:buNone/>
              <a:defRPr sz="600"/>
            </a:lvl5pPr>
            <a:lvl6pPr marL="2743200" lvl="5" indent="-228600" algn="l">
              <a:lnSpc>
                <a:spcPct val="90000"/>
              </a:lnSpc>
              <a:spcBef>
                <a:spcPts val="300"/>
              </a:spcBef>
              <a:spcAft>
                <a:spcPts val="0"/>
              </a:spcAft>
              <a:buClr>
                <a:schemeClr val="dk1"/>
              </a:buClr>
              <a:buSzPts val="600"/>
              <a:buNone/>
              <a:defRPr sz="600"/>
            </a:lvl6pPr>
            <a:lvl7pPr marL="3200400" lvl="6" indent="-228600" algn="l">
              <a:lnSpc>
                <a:spcPct val="90000"/>
              </a:lnSpc>
              <a:spcBef>
                <a:spcPts val="300"/>
              </a:spcBef>
              <a:spcAft>
                <a:spcPts val="0"/>
              </a:spcAft>
              <a:buClr>
                <a:schemeClr val="dk1"/>
              </a:buClr>
              <a:buSzPts val="600"/>
              <a:buNone/>
              <a:defRPr sz="600"/>
            </a:lvl7pPr>
            <a:lvl8pPr marL="3657600" lvl="7" indent="-228600" algn="l">
              <a:lnSpc>
                <a:spcPct val="90000"/>
              </a:lnSpc>
              <a:spcBef>
                <a:spcPts val="300"/>
              </a:spcBef>
              <a:spcAft>
                <a:spcPts val="0"/>
              </a:spcAft>
              <a:buClr>
                <a:schemeClr val="dk1"/>
              </a:buClr>
              <a:buSzPts val="600"/>
              <a:buNone/>
              <a:defRPr sz="600"/>
            </a:lvl8pPr>
            <a:lvl9pPr marL="4114800" lvl="8" indent="-228600" algn="l">
              <a:lnSpc>
                <a:spcPct val="90000"/>
              </a:lnSpc>
              <a:spcBef>
                <a:spcPts val="300"/>
              </a:spcBef>
              <a:spcAft>
                <a:spcPts val="0"/>
              </a:spcAft>
              <a:buClr>
                <a:schemeClr val="dk1"/>
              </a:buClr>
              <a:buSzPts val="600"/>
              <a:buNone/>
              <a:defRPr sz="600"/>
            </a:lvl9pPr>
          </a:lstStyle>
          <a:p>
            <a:endParaRPr/>
          </a:p>
        </p:txBody>
      </p:sp>
      <p:sp>
        <p:nvSpPr>
          <p:cNvPr id="133" name="Google Shape;133;p18"/>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4" name="Google Shape;134;p18"/>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5" name="Google Shape;135;p18"/>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628650" y="273846"/>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38" name="Google Shape;138;p19"/>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39" name="Google Shape;139;p19"/>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0" name="Google Shape;140;p19"/>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1" name="Google Shape;141;p19"/>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rot="5400000">
            <a:off x="5350052"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144" name="Google Shape;144;p20"/>
          <p:cNvSpPr txBox="1">
            <a:spLocks noGrp="1"/>
          </p:cNvSpPr>
          <p:nvPr>
            <p:ph type="body" idx="1"/>
          </p:nvPr>
        </p:nvSpPr>
        <p:spPr>
          <a:xfrm rot="5400000">
            <a:off x="1349477"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600"/>
              </a:spcBef>
              <a:spcAft>
                <a:spcPts val="0"/>
              </a:spcAft>
              <a:buClr>
                <a:schemeClr val="dk1"/>
              </a:buClr>
              <a:buSzPts val="14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145" name="Google Shape;145;p20"/>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6" name="Google Shape;146;p20"/>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7" name="Google Shape;147;p20"/>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6"/>
        <p:cNvGrpSpPr/>
        <p:nvPr/>
      </p:nvGrpSpPr>
      <p:grpSpPr>
        <a:xfrm>
          <a:off x="0" y="0"/>
          <a:ext cx="0" cy="0"/>
          <a:chOff x="0" y="0"/>
          <a:chExt cx="0" cy="0"/>
        </a:xfrm>
      </p:grpSpPr>
      <p:sp>
        <p:nvSpPr>
          <p:cNvPr id="27" name="Google Shape;27;p3"/>
          <p:cNvSpPr/>
          <p:nvPr/>
        </p:nvSpPr>
        <p:spPr>
          <a:xfrm>
            <a:off x="0" y="0"/>
            <a:ext cx="9144000" cy="5143500"/>
          </a:xfrm>
          <a:prstGeom prst="rect">
            <a:avLst/>
          </a:prstGeom>
          <a:solidFill>
            <a:schemeClr val="lt1">
              <a:alpha val="98039"/>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81748"/>
              </a:solidFill>
              <a:latin typeface="Calibri"/>
              <a:ea typeface="Calibri"/>
              <a:cs typeface="Calibri"/>
              <a:sym typeface="Calibri"/>
            </a:endParaRPr>
          </a:p>
        </p:txBody>
      </p:sp>
      <p:sp>
        <p:nvSpPr>
          <p:cNvPr id="28" name="Google Shape;28;p3"/>
          <p:cNvSpPr/>
          <p:nvPr/>
        </p:nvSpPr>
        <p:spPr>
          <a:xfrm>
            <a:off x="458500" y="542219"/>
            <a:ext cx="8427007"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 name="Google Shape;29;p3"/>
          <p:cNvSpPr/>
          <p:nvPr/>
        </p:nvSpPr>
        <p:spPr>
          <a:xfrm>
            <a:off x="457056" y="137180"/>
            <a:ext cx="322033" cy="322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 name="Google Shape;30;p3"/>
          <p:cNvSpPr txBox="1"/>
          <p:nvPr/>
        </p:nvSpPr>
        <p:spPr>
          <a:xfrm>
            <a:off x="828898" y="199275"/>
            <a:ext cx="730200" cy="225900"/>
          </a:xfrm>
          <a:prstGeom prst="rect">
            <a:avLst/>
          </a:prstGeom>
          <a:noFill/>
          <a:ln>
            <a:noFill/>
          </a:ln>
        </p:spPr>
        <p:txBody>
          <a:bodyPr spcFirstLastPara="1" wrap="square" lIns="0" tIns="7775" rIns="0" bIns="0" anchor="t" anchorCtr="0">
            <a:noAutofit/>
          </a:bodyPr>
          <a:lstStyle/>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Engineering </a:t>
            </a:r>
            <a:endParaRPr sz="728" b="1" i="0" u="none" strike="noStrike" cap="none">
              <a:solidFill>
                <a:schemeClr val="dk1"/>
              </a:solidFill>
              <a:latin typeface="Helvetica Neue"/>
              <a:ea typeface="Helvetica Neue"/>
              <a:cs typeface="Helvetica Neue"/>
              <a:sym typeface="Helvetica Neue"/>
            </a:endParaRPr>
          </a:p>
        </p:txBody>
      </p:sp>
      <p:sp>
        <p:nvSpPr>
          <p:cNvPr id="31" name="Google Shape;31;p3"/>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24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457050" y="624550"/>
            <a:ext cx="8422800" cy="42156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400"/>
              </a:spcBef>
              <a:spcAft>
                <a:spcPts val="0"/>
              </a:spcAft>
              <a:buClr>
                <a:schemeClr val="dk1"/>
              </a:buClr>
              <a:buSzPts val="2000"/>
              <a:buFont typeface="Noto Sans Symbols"/>
              <a:buChar char="⮚"/>
              <a:defRPr sz="2000">
                <a:solidFill>
                  <a:schemeClr val="dk1"/>
                </a:solidFill>
                <a:latin typeface="Times New Roman"/>
                <a:ea typeface="Times New Roman"/>
                <a:cs typeface="Times New Roman"/>
                <a:sym typeface="Times New Roman"/>
              </a:defRPr>
            </a:lvl1pPr>
            <a:lvl2pPr marL="914400" lvl="1"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marL="1371600" lvl="2"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marL="1828800" lvl="3"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marL="2286000" lvl="4"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marL="3200400" lvl="6"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marL="3657600" lvl="7"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marL="4114800" lvl="8"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a:endParaRPr/>
          </a:p>
        </p:txBody>
      </p:sp>
      <p:sp>
        <p:nvSpPr>
          <p:cNvPr id="33" name="Google Shape;33;p3"/>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 name="Google Shape;34;p3"/>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 name="Google Shape;35;p3"/>
          <p:cNvSpPr txBox="1"/>
          <p:nvPr/>
        </p:nvSpPr>
        <p:spPr>
          <a:xfrm>
            <a:off x="7330950" y="185550"/>
            <a:ext cx="1548900" cy="215700"/>
          </a:xfrm>
          <a:prstGeom prst="rect">
            <a:avLst/>
          </a:prstGeom>
          <a:noFill/>
          <a:ln>
            <a:noFill/>
          </a:ln>
        </p:spPr>
        <p:txBody>
          <a:bodyPr spcFirstLastPara="1" wrap="square" lIns="0" tIns="5775" rIns="0" bIns="0" anchor="t" anchorCtr="0">
            <a:noAutofit/>
          </a:bodyPr>
          <a:lstStyle/>
          <a:p>
            <a:pPr marL="5776"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6"/>
        <p:cNvGrpSpPr/>
        <p:nvPr/>
      </p:nvGrpSpPr>
      <p:grpSpPr>
        <a:xfrm>
          <a:off x="0" y="0"/>
          <a:ext cx="0" cy="0"/>
          <a:chOff x="0" y="0"/>
          <a:chExt cx="0" cy="0"/>
        </a:xfrm>
      </p:grpSpPr>
      <p:sp>
        <p:nvSpPr>
          <p:cNvPr id="37" name="Google Shape;37;p4"/>
          <p:cNvSpPr/>
          <p:nvPr/>
        </p:nvSpPr>
        <p:spPr>
          <a:xfrm>
            <a:off x="0" y="0"/>
            <a:ext cx="9144000" cy="5143500"/>
          </a:xfrm>
          <a:prstGeom prst="rect">
            <a:avLst/>
          </a:prstGeom>
          <a:solidFill>
            <a:schemeClr val="lt1">
              <a:alpha val="98039"/>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81748"/>
              </a:solidFill>
              <a:latin typeface="Calibri"/>
              <a:ea typeface="Calibri"/>
              <a:cs typeface="Calibri"/>
              <a:sym typeface="Calibri"/>
            </a:endParaRPr>
          </a:p>
        </p:txBody>
      </p:sp>
      <p:sp>
        <p:nvSpPr>
          <p:cNvPr id="38" name="Google Shape;38;p4"/>
          <p:cNvSpPr/>
          <p:nvPr/>
        </p:nvSpPr>
        <p:spPr>
          <a:xfrm>
            <a:off x="458500" y="542219"/>
            <a:ext cx="8427007"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4"/>
          <p:cNvSpPr/>
          <p:nvPr/>
        </p:nvSpPr>
        <p:spPr>
          <a:xfrm>
            <a:off x="457056" y="137180"/>
            <a:ext cx="322033" cy="322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
          <p:cNvSpPr txBox="1"/>
          <p:nvPr/>
        </p:nvSpPr>
        <p:spPr>
          <a:xfrm>
            <a:off x="828898" y="199275"/>
            <a:ext cx="740400" cy="225900"/>
          </a:xfrm>
          <a:prstGeom prst="rect">
            <a:avLst/>
          </a:prstGeom>
          <a:noFill/>
          <a:ln>
            <a:noFill/>
          </a:ln>
        </p:spPr>
        <p:txBody>
          <a:bodyPr spcFirstLastPara="1" wrap="square" lIns="0" tIns="7775" rIns="0" bIns="0" anchor="t" anchorCtr="0">
            <a:noAutofit/>
          </a:bodyPr>
          <a:lstStyle/>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Engineering </a:t>
            </a:r>
            <a:endParaRPr sz="728" b="1" i="0" u="none" strike="noStrike" cap="none">
              <a:solidFill>
                <a:schemeClr val="dk1"/>
              </a:solidFill>
              <a:latin typeface="Helvetica Neue"/>
              <a:ea typeface="Helvetica Neue"/>
              <a:cs typeface="Helvetica Neue"/>
              <a:sym typeface="Helvetica Neue"/>
            </a:endParaRPr>
          </a:p>
        </p:txBody>
      </p:sp>
      <p:sp>
        <p:nvSpPr>
          <p:cNvPr id="41" name="Google Shape;41;p4"/>
          <p:cNvSpPr txBox="1">
            <a:spLocks noGrp="1"/>
          </p:cNvSpPr>
          <p:nvPr>
            <p:ph type="body" idx="1"/>
          </p:nvPr>
        </p:nvSpPr>
        <p:spPr>
          <a:xfrm>
            <a:off x="457050" y="624550"/>
            <a:ext cx="3977700" cy="4306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SzPts val="1400"/>
              <a:buNone/>
              <a:defRPr sz="2000">
                <a:latin typeface="Times New Roman"/>
                <a:ea typeface="Times New Roman"/>
                <a:cs typeface="Times New Roman"/>
                <a:sym typeface="Times New Roman"/>
              </a:defRPr>
            </a:lvl1pPr>
            <a:lvl2pPr marL="914400" lvl="1"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marL="1371600" lvl="2"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marL="1828800" lvl="3"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marL="2286000" lvl="4"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marL="3200400" lvl="6"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marL="3657600" lvl="7"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marL="4114800" lvl="8"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a:endParaRPr/>
          </a:p>
        </p:txBody>
      </p:sp>
      <p:sp>
        <p:nvSpPr>
          <p:cNvPr id="42" name="Google Shape;42;p4"/>
          <p:cNvSpPr txBox="1">
            <a:spLocks noGrp="1"/>
          </p:cNvSpPr>
          <p:nvPr>
            <p:ph type="body" idx="2"/>
          </p:nvPr>
        </p:nvSpPr>
        <p:spPr>
          <a:xfrm>
            <a:off x="4709150" y="624425"/>
            <a:ext cx="4170600" cy="4306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SzPts val="1400"/>
              <a:buNone/>
              <a:defRPr sz="2000">
                <a:latin typeface="Times New Roman"/>
                <a:ea typeface="Times New Roman"/>
                <a:cs typeface="Times New Roman"/>
                <a:sym typeface="Times New Roman"/>
              </a:defRPr>
            </a:lvl1pPr>
            <a:lvl2pPr marL="914400" lvl="1"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2pPr>
            <a:lvl3pPr marL="1371600" lvl="2"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3pPr>
            <a:lvl4pPr marL="1828800" lvl="3"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4pPr>
            <a:lvl5pPr marL="2286000" lvl="4" indent="-228600" algn="l">
              <a:lnSpc>
                <a:spcPct val="100000"/>
              </a:lnSpc>
              <a:spcBef>
                <a:spcPts val="360"/>
              </a:spcBef>
              <a:spcAft>
                <a:spcPts val="0"/>
              </a:spcAft>
              <a:buSzPts val="1400"/>
              <a:buFont typeface="Times New Roman"/>
              <a:buNone/>
              <a:defRPr>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6pPr>
            <a:lvl7pPr marL="3200400" lvl="6"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7pPr>
            <a:lvl8pPr marL="3657600" lvl="7"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8pPr>
            <a:lvl9pPr marL="4114800" lvl="8" indent="-228600" algn="l">
              <a:lnSpc>
                <a:spcPct val="100000"/>
              </a:lnSpc>
              <a:spcBef>
                <a:spcPts val="0"/>
              </a:spcBef>
              <a:spcAft>
                <a:spcPts val="0"/>
              </a:spcAft>
              <a:buSzPts val="1400"/>
              <a:buFont typeface="Times New Roman"/>
              <a:buNone/>
              <a:defRPr>
                <a:latin typeface="Times New Roman"/>
                <a:ea typeface="Times New Roman"/>
                <a:cs typeface="Times New Roman"/>
                <a:sym typeface="Times New Roman"/>
              </a:defRPr>
            </a:lvl9pPr>
          </a:lstStyle>
          <a:p>
            <a:endParaRPr/>
          </a:p>
        </p:txBody>
      </p:sp>
      <p:sp>
        <p:nvSpPr>
          <p:cNvPr id="43" name="Google Shape;43;p4"/>
          <p:cNvSpPr txBox="1"/>
          <p:nvPr/>
        </p:nvSpPr>
        <p:spPr>
          <a:xfrm>
            <a:off x="7330941" y="185554"/>
            <a:ext cx="1548790" cy="215762"/>
          </a:xfrm>
          <a:prstGeom prst="rect">
            <a:avLst/>
          </a:prstGeom>
          <a:noFill/>
          <a:ln>
            <a:noFill/>
          </a:ln>
        </p:spPr>
        <p:txBody>
          <a:bodyPr spcFirstLastPara="1" wrap="square" lIns="0" tIns="5775" rIns="0" bIns="0" anchor="t" anchorCtr="0">
            <a:noAutofit/>
          </a:bodyPr>
          <a:lstStyle/>
          <a:p>
            <a:pPr marL="5776"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
        <p:nvSpPr>
          <p:cNvPr id="44" name="Google Shape;44;p4"/>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24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5" name="Google Shape;45;p4"/>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7"/>
        <p:cNvGrpSpPr/>
        <p:nvPr/>
      </p:nvGrpSpPr>
      <p:grpSpPr>
        <a:xfrm>
          <a:off x="0" y="0"/>
          <a:ext cx="0" cy="0"/>
          <a:chOff x="0" y="0"/>
          <a:chExt cx="0" cy="0"/>
        </a:xfrm>
      </p:grpSpPr>
      <p:sp>
        <p:nvSpPr>
          <p:cNvPr id="48" name="Google Shape;48;p5"/>
          <p:cNvSpPr/>
          <p:nvPr/>
        </p:nvSpPr>
        <p:spPr>
          <a:xfrm>
            <a:off x="0" y="0"/>
            <a:ext cx="9144000" cy="5143500"/>
          </a:xfrm>
          <a:prstGeom prst="rect">
            <a:avLst/>
          </a:prstGeom>
          <a:solidFill>
            <a:schemeClr val="lt1">
              <a:alpha val="98039"/>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81748"/>
              </a:solidFill>
              <a:latin typeface="Calibri"/>
              <a:ea typeface="Calibri"/>
              <a:cs typeface="Calibri"/>
              <a:sym typeface="Calibri"/>
            </a:endParaRPr>
          </a:p>
        </p:txBody>
      </p:sp>
      <p:sp>
        <p:nvSpPr>
          <p:cNvPr id="49" name="Google Shape;49;p5"/>
          <p:cNvSpPr/>
          <p:nvPr/>
        </p:nvSpPr>
        <p:spPr>
          <a:xfrm>
            <a:off x="458500" y="542219"/>
            <a:ext cx="8427007"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5"/>
          <p:cNvSpPr/>
          <p:nvPr/>
        </p:nvSpPr>
        <p:spPr>
          <a:xfrm>
            <a:off x="457056" y="137180"/>
            <a:ext cx="322033" cy="322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5"/>
          <p:cNvSpPr txBox="1"/>
          <p:nvPr/>
        </p:nvSpPr>
        <p:spPr>
          <a:xfrm>
            <a:off x="828898" y="199275"/>
            <a:ext cx="750600" cy="225900"/>
          </a:xfrm>
          <a:prstGeom prst="rect">
            <a:avLst/>
          </a:prstGeom>
          <a:noFill/>
          <a:ln>
            <a:noFill/>
          </a:ln>
        </p:spPr>
        <p:txBody>
          <a:bodyPr spcFirstLastPara="1" wrap="square" lIns="0" tIns="7775" rIns="0" bIns="0" anchor="t" anchorCtr="0">
            <a:noAutofit/>
          </a:bodyPr>
          <a:lstStyle/>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Engineering </a:t>
            </a:r>
            <a:endParaRPr sz="728" b="1" i="0" u="none" strike="noStrike" cap="none">
              <a:solidFill>
                <a:schemeClr val="dk1"/>
              </a:solidFill>
              <a:latin typeface="Helvetica Neue"/>
              <a:ea typeface="Helvetica Neue"/>
              <a:cs typeface="Helvetica Neue"/>
              <a:sym typeface="Helvetica Neue"/>
            </a:endParaRPr>
          </a:p>
        </p:txBody>
      </p:sp>
      <p:sp>
        <p:nvSpPr>
          <p:cNvPr id="52" name="Google Shape;52;p5"/>
          <p:cNvSpPr txBox="1"/>
          <p:nvPr/>
        </p:nvSpPr>
        <p:spPr>
          <a:xfrm>
            <a:off x="7330941" y="185554"/>
            <a:ext cx="1548790" cy="215762"/>
          </a:xfrm>
          <a:prstGeom prst="rect">
            <a:avLst/>
          </a:prstGeom>
          <a:noFill/>
          <a:ln>
            <a:noFill/>
          </a:ln>
        </p:spPr>
        <p:txBody>
          <a:bodyPr spcFirstLastPara="1" wrap="square" lIns="0" tIns="5775" rIns="0" bIns="0" anchor="t" anchorCtr="0">
            <a:noAutofit/>
          </a:bodyPr>
          <a:lstStyle/>
          <a:p>
            <a:pPr marL="5776"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
        <p:nvSpPr>
          <p:cNvPr id="53" name="Google Shape;53;p5"/>
          <p:cNvSpPr txBox="1">
            <a:spLocks noGrp="1"/>
          </p:cNvSpPr>
          <p:nvPr>
            <p:ph type="title"/>
          </p:nvPr>
        </p:nvSpPr>
        <p:spPr>
          <a:xfrm>
            <a:off x="1559100" y="127575"/>
            <a:ext cx="5771700" cy="3693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2400" b="1">
                <a:solidFill>
                  <a:srgbClr val="005893"/>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5"/>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5"/>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6"/>
        <p:cNvGrpSpPr/>
        <p:nvPr/>
      </p:nvGrpSpPr>
      <p:grpSpPr>
        <a:xfrm>
          <a:off x="0" y="0"/>
          <a:ext cx="0" cy="0"/>
          <a:chOff x="0" y="0"/>
          <a:chExt cx="0" cy="0"/>
        </a:xfrm>
      </p:grpSpPr>
      <p:sp>
        <p:nvSpPr>
          <p:cNvPr id="57" name="Google Shape;57;p6"/>
          <p:cNvSpPr/>
          <p:nvPr/>
        </p:nvSpPr>
        <p:spPr>
          <a:xfrm>
            <a:off x="0" y="0"/>
            <a:ext cx="9144000" cy="5143500"/>
          </a:xfrm>
          <a:prstGeom prst="rect">
            <a:avLst/>
          </a:prstGeom>
          <a:solidFill>
            <a:schemeClr val="lt1">
              <a:alpha val="98039"/>
            </a:schemeClr>
          </a:solidFill>
          <a:ln w="381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681748"/>
              </a:solidFill>
              <a:latin typeface="Calibri"/>
              <a:ea typeface="Calibri"/>
              <a:cs typeface="Calibri"/>
              <a:sym typeface="Calibri"/>
            </a:endParaRPr>
          </a:p>
        </p:txBody>
      </p:sp>
      <p:sp>
        <p:nvSpPr>
          <p:cNvPr id="58" name="Google Shape;58;p6"/>
          <p:cNvSpPr/>
          <p:nvPr/>
        </p:nvSpPr>
        <p:spPr>
          <a:xfrm>
            <a:off x="458500" y="542219"/>
            <a:ext cx="8427007"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 name="Google Shape;59;p6"/>
          <p:cNvSpPr/>
          <p:nvPr/>
        </p:nvSpPr>
        <p:spPr>
          <a:xfrm>
            <a:off x="457056" y="137180"/>
            <a:ext cx="322033" cy="32273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 name="Google Shape;60;p6"/>
          <p:cNvSpPr txBox="1"/>
          <p:nvPr/>
        </p:nvSpPr>
        <p:spPr>
          <a:xfrm>
            <a:off x="828898" y="199275"/>
            <a:ext cx="740400" cy="225900"/>
          </a:xfrm>
          <a:prstGeom prst="rect">
            <a:avLst/>
          </a:prstGeom>
          <a:noFill/>
          <a:ln>
            <a:noFill/>
          </a:ln>
        </p:spPr>
        <p:txBody>
          <a:bodyPr spcFirstLastPara="1" wrap="square" lIns="0" tIns="7775" rIns="0" bIns="0" anchor="t" anchorCtr="0">
            <a:noAutofit/>
          </a:bodyPr>
          <a:lstStyle/>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RV College of</a:t>
            </a:r>
            <a:endParaRPr sz="1400" b="0" i="0" u="none" strike="noStrike" cap="none">
              <a:solidFill>
                <a:srgbClr val="000000"/>
              </a:solidFill>
              <a:latin typeface="Arial"/>
              <a:ea typeface="Arial"/>
              <a:cs typeface="Arial"/>
              <a:sym typeface="Arial"/>
            </a:endParaRPr>
          </a:p>
          <a:p>
            <a:pPr marL="5776" marR="0" lvl="0" indent="0" algn="l" rtl="0">
              <a:lnSpc>
                <a:spcPct val="100000"/>
              </a:lnSpc>
              <a:spcBef>
                <a:spcPts val="0"/>
              </a:spcBef>
              <a:spcAft>
                <a:spcPts val="0"/>
              </a:spcAft>
              <a:buClr>
                <a:srgbClr val="000000"/>
              </a:buClr>
              <a:buSzPts val="728"/>
              <a:buFont typeface="Arial"/>
              <a:buNone/>
            </a:pPr>
            <a:r>
              <a:rPr lang="en-IN" sz="728" b="1" i="0" u="none" strike="noStrike" cap="none">
                <a:solidFill>
                  <a:srgbClr val="231F20"/>
                </a:solidFill>
                <a:latin typeface="Helvetica Neue"/>
                <a:ea typeface="Helvetica Neue"/>
                <a:cs typeface="Helvetica Neue"/>
                <a:sym typeface="Helvetica Neue"/>
              </a:rPr>
              <a:t>Engineering </a:t>
            </a:r>
            <a:endParaRPr sz="728" b="1" i="0" u="none" strike="noStrike" cap="none">
              <a:solidFill>
                <a:schemeClr val="dk1"/>
              </a:solidFill>
              <a:latin typeface="Helvetica Neue"/>
              <a:ea typeface="Helvetica Neue"/>
              <a:cs typeface="Helvetica Neue"/>
              <a:sym typeface="Helvetica Neue"/>
            </a:endParaRPr>
          </a:p>
        </p:txBody>
      </p:sp>
      <p:sp>
        <p:nvSpPr>
          <p:cNvPr id="61" name="Google Shape;61;p6"/>
          <p:cNvSpPr txBox="1"/>
          <p:nvPr/>
        </p:nvSpPr>
        <p:spPr>
          <a:xfrm>
            <a:off x="7330941" y="185554"/>
            <a:ext cx="1548790" cy="215762"/>
          </a:xfrm>
          <a:prstGeom prst="rect">
            <a:avLst/>
          </a:prstGeom>
          <a:noFill/>
          <a:ln>
            <a:noFill/>
          </a:ln>
        </p:spPr>
        <p:txBody>
          <a:bodyPr spcFirstLastPara="1" wrap="square" lIns="0" tIns="5775" rIns="0" bIns="0" anchor="t" anchorCtr="0">
            <a:noAutofit/>
          </a:bodyPr>
          <a:lstStyle/>
          <a:p>
            <a:pPr marL="5776" marR="0" lvl="0" indent="0" algn="l" rtl="0">
              <a:lnSpc>
                <a:spcPct val="100000"/>
              </a:lnSpc>
              <a:spcBef>
                <a:spcPts val="0"/>
              </a:spcBef>
              <a:spcAft>
                <a:spcPts val="0"/>
              </a:spcAft>
              <a:buClr>
                <a:srgbClr val="000000"/>
              </a:buClr>
              <a:buSzPts val="1364"/>
              <a:buFont typeface="Arial"/>
              <a:buNone/>
            </a:pPr>
            <a:r>
              <a:rPr lang="en-IN" sz="1364" b="0" i="1" u="none" strike="noStrike" cap="none">
                <a:solidFill>
                  <a:srgbClr val="422C75"/>
                </a:solidFill>
                <a:latin typeface="Playfair Display"/>
                <a:ea typeface="Playfair Display"/>
                <a:cs typeface="Playfair Display"/>
                <a:sym typeface="Playfair Display"/>
              </a:rPr>
              <a:t>Go, change the world</a:t>
            </a:r>
            <a:endParaRPr sz="1364" b="0" i="0" u="none" strike="noStrike" cap="none">
              <a:solidFill>
                <a:schemeClr val="dk1"/>
              </a:solidFill>
              <a:latin typeface="Playfair Display"/>
              <a:ea typeface="Playfair Display"/>
              <a:cs typeface="Playfair Display"/>
              <a:sym typeface="Playfair Display"/>
            </a:endParaRPr>
          </a:p>
        </p:txBody>
      </p:sp>
      <p:sp>
        <p:nvSpPr>
          <p:cNvPr id="62" name="Google Shape;62;p6"/>
          <p:cNvSpPr/>
          <p:nvPr/>
        </p:nvSpPr>
        <p:spPr>
          <a:xfrm>
            <a:off x="1372547" y="339427"/>
            <a:ext cx="21844" cy="2730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extrusionOk="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extrusionOk="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6"/>
          <p:cNvSpPr/>
          <p:nvPr/>
        </p:nvSpPr>
        <p:spPr>
          <a:xfrm>
            <a:off x="1358899" y="328501"/>
            <a:ext cx="49167" cy="49168"/>
          </a:xfrm>
          <a:custGeom>
            <a:avLst/>
            <a:gdLst/>
            <a:ahLst/>
            <a:cxnLst/>
            <a:rect l="l" t="t" r="r" b="b"/>
            <a:pathLst>
              <a:path w="56514" h="56515" extrusionOk="0">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extrusionOk="0">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3"/>
        <p:cNvGrpSpPr/>
        <p:nvPr/>
      </p:nvGrpSpPr>
      <p:grpSpPr>
        <a:xfrm>
          <a:off x="0" y="0"/>
          <a:ext cx="0" cy="0"/>
          <a:chOff x="0" y="0"/>
          <a:chExt cx="0" cy="0"/>
        </a:xfrm>
      </p:grpSpPr>
      <p:sp>
        <p:nvSpPr>
          <p:cNvPr id="74" name="Google Shape;74;p8"/>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5" name="Google Shape;75;p8"/>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6" name="Google Shape;76;p8"/>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
        <p:nvSpPr>
          <p:cNvPr id="77" name="Google Shape;77;p8"/>
          <p:cNvSpPr txBox="1">
            <a:spLocks noGrp="1"/>
          </p:cNvSpPr>
          <p:nvPr>
            <p:ph type="title"/>
          </p:nvPr>
        </p:nvSpPr>
        <p:spPr>
          <a:xfrm>
            <a:off x="1233055" y="0"/>
            <a:ext cx="6151500" cy="457200"/>
          </a:xfrm>
          <a:prstGeom prst="rect">
            <a:avLst/>
          </a:prstGeom>
          <a:solidFill>
            <a:srgbClr val="C4E0B2"/>
          </a:solid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1100"/>
              <a:buNone/>
              <a:defRPr sz="2100" b="1">
                <a:solidFill>
                  <a:srgbClr val="C00000"/>
                </a:solidFill>
                <a:latin typeface="Trebuchet MS"/>
                <a:ea typeface="Trebuchet MS"/>
                <a:cs typeface="Trebuchet MS"/>
                <a:sym typeface="Trebuchet MS"/>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2_Blank" type="obj">
  <p:cSld name="OBJECT">
    <p:spTree>
      <p:nvGrpSpPr>
        <p:cNvPr id="1" name="Shape 78"/>
        <p:cNvGrpSpPr/>
        <p:nvPr/>
      </p:nvGrpSpPr>
      <p:grpSpPr>
        <a:xfrm>
          <a:off x="0" y="0"/>
          <a:ext cx="0" cy="0"/>
          <a:chOff x="0" y="0"/>
          <a:chExt cx="0" cy="0"/>
        </a:xfrm>
      </p:grpSpPr>
      <p:sp>
        <p:nvSpPr>
          <p:cNvPr id="79" name="Google Shape;79;p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0" name="Google Shape;80;p9"/>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9"/>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1233055" y="0"/>
            <a:ext cx="6151500" cy="457200"/>
          </a:xfrm>
          <a:prstGeom prst="rect">
            <a:avLst/>
          </a:prstGeom>
          <a:solidFill>
            <a:srgbClr val="FEE599"/>
          </a:solidFill>
          <a:ln>
            <a:noFill/>
          </a:ln>
        </p:spPr>
        <p:txBody>
          <a:bodyPr spcFirstLastPara="1" wrap="square" lIns="68575" tIns="34275" rIns="68575" bIns="34275" anchor="ctr" anchorCtr="0">
            <a:noAutofit/>
          </a:bodyPr>
          <a:lstStyle>
            <a:lvl1pPr lvl="0" algn="ctr">
              <a:lnSpc>
                <a:spcPct val="90000"/>
              </a:lnSpc>
              <a:spcBef>
                <a:spcPts val="0"/>
              </a:spcBef>
              <a:spcAft>
                <a:spcPts val="0"/>
              </a:spcAft>
              <a:buSzPts val="1100"/>
              <a:buNone/>
              <a:defRPr sz="2100" b="1">
                <a:solidFill>
                  <a:srgbClr val="C00000"/>
                </a:solidFill>
                <a:latin typeface="Trebuchet MS"/>
                <a:ea typeface="Trebuchet MS"/>
                <a:cs typeface="Trebuchet MS"/>
                <a:sym typeface="Trebuchet MS"/>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84" name="Google Shape;84;p10"/>
          <p:cNvSpPr txBox="1">
            <a:spLocks noGrp="1"/>
          </p:cNvSpPr>
          <p:nvPr>
            <p:ph type="body" idx="1"/>
          </p:nvPr>
        </p:nvSpPr>
        <p:spPr>
          <a:xfrm>
            <a:off x="297872" y="713509"/>
            <a:ext cx="8631600" cy="4225800"/>
          </a:xfrm>
          <a:prstGeom prst="rect">
            <a:avLst/>
          </a:prstGeom>
          <a:noFill/>
          <a:ln>
            <a:noFill/>
          </a:ln>
        </p:spPr>
        <p:txBody>
          <a:bodyPr spcFirstLastPara="1" wrap="square" lIns="68575" tIns="34275" rIns="68575" bIns="34275" anchor="t" anchorCtr="0">
            <a:noAutofit/>
          </a:bodyPr>
          <a:lstStyle>
            <a:lvl1pPr marL="457200" lvl="0" indent="-330200" algn="l">
              <a:lnSpc>
                <a:spcPct val="90000"/>
              </a:lnSpc>
              <a:spcBef>
                <a:spcPts val="600"/>
              </a:spcBef>
              <a:spcAft>
                <a:spcPts val="0"/>
              </a:spcAft>
              <a:buClr>
                <a:srgbClr val="002060"/>
              </a:buClr>
              <a:buSzPts val="1600"/>
              <a:buChar char="•"/>
              <a:defRPr>
                <a:solidFill>
                  <a:srgbClr val="002060"/>
                </a:solidFill>
                <a:latin typeface="Trebuchet MS"/>
                <a:ea typeface="Trebuchet MS"/>
                <a:cs typeface="Trebuchet MS"/>
                <a:sym typeface="Trebuchet MS"/>
              </a:defRPr>
            </a:lvl1pPr>
            <a:lvl2pPr marL="914400" lvl="1" indent="-361950" algn="l">
              <a:lnSpc>
                <a:spcPct val="90000"/>
              </a:lnSpc>
              <a:spcBef>
                <a:spcPts val="300"/>
              </a:spcBef>
              <a:spcAft>
                <a:spcPts val="0"/>
              </a:spcAft>
              <a:buClr>
                <a:srgbClr val="002060"/>
              </a:buClr>
              <a:buSzPts val="2100"/>
              <a:buChar char="•"/>
              <a:defRPr>
                <a:solidFill>
                  <a:srgbClr val="002060"/>
                </a:solidFill>
                <a:latin typeface="Trebuchet MS"/>
                <a:ea typeface="Trebuchet MS"/>
                <a:cs typeface="Trebuchet MS"/>
                <a:sym typeface="Trebuchet MS"/>
              </a:defRPr>
            </a:lvl2pPr>
            <a:lvl3pPr marL="1371600" lvl="2" indent="-298450" algn="l">
              <a:lnSpc>
                <a:spcPct val="90000"/>
              </a:lnSpc>
              <a:spcBef>
                <a:spcPts val="300"/>
              </a:spcBef>
              <a:spcAft>
                <a:spcPts val="0"/>
              </a:spcAft>
              <a:buClr>
                <a:srgbClr val="002060"/>
              </a:buClr>
              <a:buSzPts val="1100"/>
              <a:buChar char="•"/>
              <a:defRPr>
                <a:solidFill>
                  <a:srgbClr val="002060"/>
                </a:solidFill>
                <a:latin typeface="Trebuchet MS"/>
                <a:ea typeface="Trebuchet MS"/>
                <a:cs typeface="Trebuchet MS"/>
                <a:sym typeface="Trebuchet MS"/>
              </a:defRPr>
            </a:lvl3pPr>
            <a:lvl4pPr marL="1828800" lvl="3" indent="-292100" algn="l">
              <a:lnSpc>
                <a:spcPct val="90000"/>
              </a:lnSpc>
              <a:spcBef>
                <a:spcPts val="300"/>
              </a:spcBef>
              <a:spcAft>
                <a:spcPts val="0"/>
              </a:spcAft>
              <a:buClr>
                <a:srgbClr val="002060"/>
              </a:buClr>
              <a:buSzPts val="1000"/>
              <a:buChar char="•"/>
              <a:defRPr>
                <a:solidFill>
                  <a:srgbClr val="002060"/>
                </a:solidFill>
                <a:latin typeface="Trebuchet MS"/>
                <a:ea typeface="Trebuchet MS"/>
                <a:cs typeface="Trebuchet MS"/>
                <a:sym typeface="Trebuchet MS"/>
              </a:defRPr>
            </a:lvl4pPr>
            <a:lvl5pPr marL="2286000" lvl="4" indent="-292100" algn="l">
              <a:lnSpc>
                <a:spcPct val="90000"/>
              </a:lnSpc>
              <a:spcBef>
                <a:spcPts val="300"/>
              </a:spcBef>
              <a:spcAft>
                <a:spcPts val="0"/>
              </a:spcAft>
              <a:buClr>
                <a:srgbClr val="002060"/>
              </a:buClr>
              <a:buSzPts val="1000"/>
              <a:buChar char="•"/>
              <a:defRPr>
                <a:solidFill>
                  <a:srgbClr val="002060"/>
                </a:solidFill>
                <a:latin typeface="Trebuchet MS"/>
                <a:ea typeface="Trebuchet MS"/>
                <a:cs typeface="Trebuchet MS"/>
                <a:sym typeface="Trebuchet MS"/>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1"/>
          <p:cNvSpPr txBox="1">
            <a:spLocks noGrp="1"/>
          </p:cNvSpPr>
          <p:nvPr>
            <p:ph type="dt" idx="10"/>
          </p:nvPr>
        </p:nvSpPr>
        <p:spPr>
          <a:xfrm>
            <a:off x="628650" y="4767265"/>
            <a:ext cx="20574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7" name="Google Shape;87;p11"/>
          <p:cNvSpPr txBox="1">
            <a:spLocks noGrp="1"/>
          </p:cNvSpPr>
          <p:nvPr>
            <p:ph type="ftr" idx="11"/>
          </p:nvPr>
        </p:nvSpPr>
        <p:spPr>
          <a:xfrm>
            <a:off x="3028950" y="4767265"/>
            <a:ext cx="3086100" cy="2739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8" name="Google Shape;88;p11"/>
          <p:cNvSpPr txBox="1">
            <a:spLocks noGrp="1"/>
          </p:cNvSpPr>
          <p:nvPr>
            <p:ph type="sldNum" idx="12"/>
          </p:nvPr>
        </p:nvSpPr>
        <p:spPr>
          <a:xfrm>
            <a:off x="6457950" y="4767265"/>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4.jp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5137724"/>
            <a:ext cx="91440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p:nvPr/>
        </p:nvSpPr>
        <p:spPr>
          <a:xfrm>
            <a:off x="0" y="5127616"/>
            <a:ext cx="9131003"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1"/>
          <p:cNvSpPr/>
          <p:nvPr/>
        </p:nvSpPr>
        <p:spPr>
          <a:xfrm>
            <a:off x="12997" y="21660"/>
            <a:ext cx="0" cy="510018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1"/>
          <p:cNvSpPr/>
          <p:nvPr/>
        </p:nvSpPr>
        <p:spPr>
          <a:xfrm>
            <a:off x="0" y="10830"/>
            <a:ext cx="91440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 name="Google Shape;10;p1"/>
          <p:cNvSpPr/>
          <p:nvPr/>
        </p:nvSpPr>
        <p:spPr>
          <a:xfrm>
            <a:off x="9131003" y="5121841"/>
            <a:ext cx="12997" cy="10830"/>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1"/>
          <p:cNvSpPr/>
          <p:nvPr/>
        </p:nvSpPr>
        <p:spPr>
          <a:xfrm>
            <a:off x="9131003" y="21660"/>
            <a:ext cx="0" cy="510018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264269" y="185554"/>
            <a:ext cx="8615462" cy="276999"/>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Times New Roman"/>
              <a:buNone/>
              <a:defRPr sz="18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Calibri"/>
                <a:ea typeface="Calibri"/>
                <a:cs typeface="Calibri"/>
                <a:sym typeface="Calibri"/>
              </a:defRPr>
            </a:lvl9pPr>
          </a:lstStyle>
          <a:p>
            <a:endParaRPr/>
          </a:p>
        </p:txBody>
      </p:sp>
      <p:sp>
        <p:nvSpPr>
          <p:cNvPr id="13" name="Google Shape;13;p1"/>
          <p:cNvSpPr txBox="1">
            <a:spLocks noGrp="1"/>
          </p:cNvSpPr>
          <p:nvPr>
            <p:ph type="body" idx="1"/>
          </p:nvPr>
        </p:nvSpPr>
        <p:spPr>
          <a:xfrm>
            <a:off x="1249141" y="1188406"/>
            <a:ext cx="6645718" cy="276999"/>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09134" y="4783225"/>
            <a:ext cx="2925733" cy="276999"/>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056" y="4783225"/>
            <a:ext cx="2103322" cy="276999"/>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83622" y="4783225"/>
            <a:ext cx="2103322" cy="27699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628650" y="273846"/>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2500" b="0" i="0" u="none" strike="noStrike" cap="none">
                <a:solidFill>
                  <a:schemeClr val="dk1"/>
                </a:solidFill>
                <a:latin typeface="Calibri"/>
                <a:ea typeface="Calibri"/>
                <a:cs typeface="Calibri"/>
                <a:sym typeface="Calibri"/>
              </a:defRPr>
            </a:lvl9pPr>
          </a:lstStyle>
          <a:p>
            <a:endParaRPr/>
          </a:p>
        </p:txBody>
      </p:sp>
      <p:sp>
        <p:nvSpPr>
          <p:cNvPr id="66" name="Google Shape;66;p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30200" algn="l" rtl="0">
              <a:lnSpc>
                <a:spcPct val="90000"/>
              </a:lnSpc>
              <a:spcBef>
                <a:spcPts val="6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3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grpSp>
        <p:nvGrpSpPr>
          <p:cNvPr id="67" name="Google Shape;67;p7"/>
          <p:cNvGrpSpPr/>
          <p:nvPr/>
        </p:nvGrpSpPr>
        <p:grpSpPr>
          <a:xfrm>
            <a:off x="1" y="-8335"/>
            <a:ext cx="9203700" cy="5143500"/>
            <a:chOff x="0" y="-11089"/>
            <a:chExt cx="9203700" cy="6858000"/>
          </a:xfrm>
        </p:grpSpPr>
        <p:sp>
          <p:nvSpPr>
            <p:cNvPr id="68" name="Google Shape;68;p7"/>
            <p:cNvSpPr/>
            <p:nvPr/>
          </p:nvSpPr>
          <p:spPr>
            <a:xfrm>
              <a:off x="0" y="-11089"/>
              <a:ext cx="9176700" cy="6858000"/>
            </a:xfrm>
            <a:prstGeom prst="rect">
              <a:avLst/>
            </a:prstGeom>
            <a:solidFill>
              <a:srgbClr val="FFFFFF"/>
            </a:solidFill>
            <a:ln w="25400" cap="flat" cmpd="sng">
              <a:solidFill>
                <a:srgbClr val="0070C0"/>
              </a:solidFill>
              <a:prstDash val="solid"/>
              <a:miter lim="800000"/>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baseline="-25000">
                <a:solidFill>
                  <a:srgbClr val="000000"/>
                </a:solidFill>
                <a:latin typeface="Noto Sans Symbols"/>
                <a:ea typeface="Noto Sans Symbols"/>
                <a:cs typeface="Noto Sans Symbols"/>
                <a:sym typeface="Noto Sans Symbols"/>
              </a:endParaRPr>
            </a:p>
          </p:txBody>
        </p:sp>
        <p:sp>
          <p:nvSpPr>
            <p:cNvPr id="69" name="Google Shape;69;p7"/>
            <p:cNvSpPr txBox="1"/>
            <p:nvPr/>
          </p:nvSpPr>
          <p:spPr>
            <a:xfrm>
              <a:off x="550825" y="47649"/>
              <a:ext cx="1008000" cy="4206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800" b="0" i="0" u="none" strike="noStrike" cap="none">
                  <a:solidFill>
                    <a:srgbClr val="000000"/>
                  </a:solidFill>
                  <a:latin typeface="Times New Roman"/>
                  <a:ea typeface="Times New Roman"/>
                  <a:cs typeface="Times New Roman"/>
                  <a:sym typeface="Times New Roman"/>
                </a:rPr>
                <a:t>RV College of</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IN" sz="800" b="0" i="0" u="none" strike="noStrike" cap="none">
                  <a:solidFill>
                    <a:srgbClr val="000000"/>
                  </a:solidFill>
                  <a:latin typeface="Times New Roman"/>
                  <a:ea typeface="Times New Roman"/>
                  <a:cs typeface="Times New Roman"/>
                  <a:sym typeface="Times New Roman"/>
                </a:rPr>
                <a:t>Engineering</a:t>
              </a:r>
              <a:endParaRPr sz="1100" b="0" i="0" u="none" strike="noStrike" cap="none">
                <a:solidFill>
                  <a:srgbClr val="000000"/>
                </a:solidFill>
                <a:latin typeface="Arial"/>
                <a:ea typeface="Arial"/>
                <a:cs typeface="Arial"/>
                <a:sym typeface="Arial"/>
              </a:endParaRPr>
            </a:p>
          </p:txBody>
        </p:sp>
        <p:pic>
          <p:nvPicPr>
            <p:cNvPr id="70" name="Google Shape;70;p7"/>
            <p:cNvPicPr preferRelativeResize="0"/>
            <p:nvPr/>
          </p:nvPicPr>
          <p:blipFill rotWithShape="1">
            <a:blip r:embed="rId15">
              <a:alphaModFix/>
            </a:blip>
            <a:srcRect/>
            <a:stretch/>
          </p:blipFill>
          <p:spPr>
            <a:xfrm>
              <a:off x="27603" y="25006"/>
              <a:ext cx="523845" cy="523845"/>
            </a:xfrm>
            <a:prstGeom prst="rect">
              <a:avLst/>
            </a:prstGeom>
            <a:noFill/>
            <a:ln>
              <a:noFill/>
            </a:ln>
          </p:spPr>
        </p:pic>
        <p:cxnSp>
          <p:nvCxnSpPr>
            <p:cNvPr id="71" name="Google Shape;71;p7"/>
            <p:cNvCxnSpPr/>
            <p:nvPr/>
          </p:nvCxnSpPr>
          <p:spPr>
            <a:xfrm>
              <a:off x="0" y="609624"/>
              <a:ext cx="9203700" cy="0"/>
            </a:xfrm>
            <a:prstGeom prst="straightConnector1">
              <a:avLst/>
            </a:prstGeom>
            <a:noFill/>
            <a:ln w="25400" cap="flat" cmpd="sng">
              <a:solidFill>
                <a:srgbClr val="0070C0"/>
              </a:solidFill>
              <a:prstDash val="solid"/>
              <a:round/>
              <a:headEnd type="none" w="sm" len="sm"/>
              <a:tailEnd type="none" w="sm" len="sm"/>
            </a:ln>
            <a:effectLst>
              <a:outerShdw blurRad="40000" dist="20000" dir="5400000" rotWithShape="0">
                <a:srgbClr val="000000">
                  <a:alpha val="37254"/>
                </a:srgbClr>
              </a:outerShdw>
            </a:effectLst>
          </p:spPr>
        </p:cxnSp>
        <p:sp>
          <p:nvSpPr>
            <p:cNvPr id="72" name="Google Shape;72;p7"/>
            <p:cNvSpPr txBox="1"/>
            <p:nvPr/>
          </p:nvSpPr>
          <p:spPr>
            <a:xfrm>
              <a:off x="7086109" y="117499"/>
              <a:ext cx="2057400" cy="2769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IN" sz="900" b="1" i="1" u="none" strike="noStrike" cap="none">
                  <a:solidFill>
                    <a:srgbClr val="0070C0"/>
                  </a:solidFill>
                  <a:latin typeface="Bookman Old Style"/>
                  <a:ea typeface="Bookman Old Style"/>
                  <a:cs typeface="Bookman Old Style"/>
                  <a:sym typeface="Bookman Old Style"/>
                </a:rPr>
                <a:t>Go, Change the World</a:t>
              </a:r>
              <a:endParaRPr sz="11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21"/>
          <p:cNvSpPr txBox="1"/>
          <p:nvPr/>
        </p:nvSpPr>
        <p:spPr>
          <a:xfrm>
            <a:off x="2389845" y="447361"/>
            <a:ext cx="6642000" cy="1569630"/>
          </a:xfrm>
          <a:prstGeom prst="rect">
            <a:avLst/>
          </a:prstGeom>
          <a:noFill/>
          <a:ln>
            <a:noFill/>
          </a:ln>
        </p:spPr>
        <p:txBody>
          <a:bodyPr spcFirstLastPara="1" wrap="square" lIns="91425" tIns="91425" rIns="91425" bIns="91425" anchor="t" anchorCtr="0">
            <a:spAutoFit/>
          </a:bodyPr>
          <a:lstStyle/>
          <a:p>
            <a:pPr algn="ctr">
              <a:buSzPts val="3600"/>
            </a:pPr>
            <a:r>
              <a:rPr lang="en-IN" sz="3000" b="1" i="0" u="none" strike="noStrike" cap="none" dirty="0">
                <a:solidFill>
                  <a:srgbClr val="C00000"/>
                </a:solidFill>
                <a:latin typeface="Times New Roman" panose="02020603050405020304" pitchFamily="18" charset="0"/>
                <a:ea typeface="Calibri"/>
                <a:cs typeface="Times New Roman" panose="02020603050405020304" pitchFamily="18" charset="0"/>
                <a:sym typeface="Calibri"/>
              </a:rPr>
              <a:t>Department of</a:t>
            </a:r>
            <a:r>
              <a:rPr lang="en-IN" sz="3000" b="1" dirty="0">
                <a:solidFill>
                  <a:srgbClr val="C00000"/>
                </a:solidFill>
                <a:latin typeface="Times New Roman" panose="02020603050405020304" pitchFamily="18" charset="0"/>
                <a:ea typeface="Calibri"/>
                <a:cs typeface="Times New Roman" panose="02020603050405020304" pitchFamily="18" charset="0"/>
                <a:sym typeface="Calibri"/>
              </a:rPr>
              <a:t> </a:t>
            </a:r>
            <a:endParaRPr sz="30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algn="ctr">
              <a:buSzPts val="3600"/>
            </a:pPr>
            <a:r>
              <a:rPr lang="en-IN" sz="3000" b="1" dirty="0">
                <a:solidFill>
                  <a:srgbClr val="C00000"/>
                </a:solidFill>
                <a:latin typeface="Times New Roman" panose="02020603050405020304" pitchFamily="18" charset="0"/>
                <a:ea typeface="Calibri"/>
                <a:cs typeface="Times New Roman" panose="02020603050405020304" pitchFamily="18" charset="0"/>
              </a:rPr>
              <a:t>MASTER OF COMPUTER APPLICATIONS</a:t>
            </a:r>
            <a:endParaRPr lang="en-IN" sz="3000" b="1" i="0" u="none" strike="noStrike" cap="none" dirty="0">
              <a:solidFill>
                <a:srgbClr val="C00000"/>
              </a:solidFill>
              <a:latin typeface="Times New Roman" panose="02020603050405020304" pitchFamily="18" charset="0"/>
              <a:ea typeface="Calibri"/>
              <a:cs typeface="Times New Roman" panose="02020603050405020304" pitchFamily="18" charset="0"/>
            </a:endParaRPr>
          </a:p>
        </p:txBody>
      </p:sp>
      <p:sp>
        <p:nvSpPr>
          <p:cNvPr id="155" name="Google Shape;155;p21"/>
          <p:cNvSpPr txBox="1"/>
          <p:nvPr/>
        </p:nvSpPr>
        <p:spPr>
          <a:xfrm>
            <a:off x="-388188" y="2988866"/>
            <a:ext cx="9041400" cy="600300"/>
          </a:xfrm>
          <a:prstGeom prst="rect">
            <a:avLst/>
          </a:prstGeom>
          <a:noFill/>
          <a:ln>
            <a:noFill/>
          </a:ln>
        </p:spPr>
        <p:txBody>
          <a:bodyPr spcFirstLastPara="1" wrap="square" lIns="91425" tIns="91425" rIns="91425" bIns="91425" anchor="t" anchorCtr="0">
            <a:spAutoFit/>
          </a:bodyPr>
          <a:lstStyle/>
          <a:p>
            <a:pPr algn="ctr">
              <a:buSzPts val="2700"/>
            </a:pPr>
            <a:r>
              <a:rPr lang="en-IN" sz="2700" b="1" dirty="0">
                <a:solidFill>
                  <a:srgbClr val="0000FF"/>
                </a:solidFill>
                <a:latin typeface="Times New Roman"/>
                <a:ea typeface="Times New Roman"/>
                <a:cs typeface="Times New Roman"/>
                <a:sym typeface="Times New Roman"/>
              </a:rPr>
              <a:t>                </a:t>
            </a:r>
            <a:r>
              <a:rPr lang="en-IN" sz="2700" b="1" i="0" u="none" strike="noStrike" cap="none" dirty="0">
                <a:solidFill>
                  <a:srgbClr val="0000FF"/>
                </a:solidFill>
                <a:latin typeface="Times New Roman"/>
                <a:ea typeface="Times New Roman"/>
                <a:cs typeface="Times New Roman"/>
                <a:sym typeface="Times New Roman"/>
              </a:rPr>
              <a:t> TOPIC:-</a:t>
            </a:r>
            <a:r>
              <a:rPr lang="en-IN" sz="2700" b="1" dirty="0">
                <a:solidFill>
                  <a:srgbClr val="0000FF"/>
                </a:solidFill>
                <a:latin typeface="Times New Roman"/>
                <a:ea typeface="Times New Roman"/>
                <a:cs typeface="Times New Roman"/>
                <a:sym typeface="Times New Roman"/>
              </a:rPr>
              <a:t> Omega Virtual Assistant</a:t>
            </a:r>
            <a:endParaRPr sz="2700" b="1" i="0" u="none" strike="noStrike" cap="none" dirty="0">
              <a:solidFill>
                <a:srgbClr val="0000FF"/>
              </a:solidFill>
              <a:latin typeface="Times New Roman"/>
              <a:ea typeface="Times New Roman"/>
              <a:cs typeface="Times New Roman"/>
              <a:sym typeface="Times New Roman"/>
            </a:endParaRPr>
          </a:p>
        </p:txBody>
      </p:sp>
      <p:sp>
        <p:nvSpPr>
          <p:cNvPr id="6" name="Google Shape;153;p21">
            <a:extLst>
              <a:ext uri="{FF2B5EF4-FFF2-40B4-BE49-F238E27FC236}">
                <a16:creationId xmlns:a16="http://schemas.microsoft.com/office/drawing/2014/main" id="{733C3526-AE01-CBA8-2876-6F403FACA398}"/>
              </a:ext>
            </a:extLst>
          </p:cNvPr>
          <p:cNvSpPr txBox="1"/>
          <p:nvPr/>
        </p:nvSpPr>
        <p:spPr>
          <a:xfrm>
            <a:off x="2338625" y="1880901"/>
            <a:ext cx="6642000" cy="1107965"/>
          </a:xfrm>
          <a:prstGeom prst="rect">
            <a:avLst/>
          </a:prstGeom>
          <a:noFill/>
          <a:ln>
            <a:noFill/>
          </a:ln>
        </p:spPr>
        <p:txBody>
          <a:bodyPr spcFirstLastPara="1" wrap="square" lIns="91425" tIns="91425" rIns="91425" bIns="91425" anchor="t" anchorCtr="0">
            <a:spAutoFit/>
          </a:bodyPr>
          <a:lstStyle/>
          <a:p>
            <a:pPr algn="ctr">
              <a:buSzPts val="3600"/>
            </a:pPr>
            <a:r>
              <a:rPr lang="en-IN" sz="3000" b="1" dirty="0">
                <a:solidFill>
                  <a:schemeClr val="accent1"/>
                </a:solidFill>
                <a:latin typeface="Times New Roman" panose="02020603050405020304" pitchFamily="18" charset="0"/>
                <a:ea typeface="Calibri"/>
                <a:cs typeface="Times New Roman" panose="02020603050405020304" pitchFamily="18" charset="0"/>
              </a:rPr>
              <a:t>DEEP LEARNING</a:t>
            </a:r>
          </a:p>
          <a:p>
            <a:pPr algn="ctr">
              <a:buSzPts val="3600"/>
            </a:pPr>
            <a:r>
              <a:rPr lang="en-IN" sz="3000" b="1" dirty="0">
                <a:solidFill>
                  <a:srgbClr val="C00000"/>
                </a:solidFill>
                <a:latin typeface="Times New Roman" panose="02020603050405020304" pitchFamily="18" charset="0"/>
                <a:ea typeface="Calibri"/>
                <a:cs typeface="Times New Roman" panose="02020603050405020304" pitchFamily="18" charset="0"/>
              </a:rPr>
              <a:t>(20MCA343)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 name="Title 1">
            <a:extLst>
              <a:ext uri="{FF2B5EF4-FFF2-40B4-BE49-F238E27FC236}">
                <a16:creationId xmlns:a16="http://schemas.microsoft.com/office/drawing/2014/main" id="{E1975F4E-083B-DAD9-0DC0-F5C2131A7BA2}"/>
              </a:ext>
            </a:extLst>
          </p:cNvPr>
          <p:cNvSpPr>
            <a:spLocks noGrp="1"/>
          </p:cNvSpPr>
          <p:nvPr>
            <p:ph type="title"/>
          </p:nvPr>
        </p:nvSpPr>
        <p:spPr>
          <a:xfrm>
            <a:off x="964406" y="2074650"/>
            <a:ext cx="7886700" cy="994200"/>
          </a:xfrm>
        </p:spPr>
        <p:txBody>
          <a:bodyPr/>
          <a:lstStyle/>
          <a:p>
            <a:r>
              <a:rPr lang="en-US" sz="11500" dirty="0"/>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E75B5"/>
        </a:solidFill>
        <a:effectLst/>
      </p:bgPr>
    </p:bg>
    <p:spTree>
      <p:nvGrpSpPr>
        <p:cNvPr id="1" name="Shape 160"/>
        <p:cNvGrpSpPr/>
        <p:nvPr/>
      </p:nvGrpSpPr>
      <p:grpSpPr>
        <a:xfrm>
          <a:off x="0" y="0"/>
          <a:ext cx="0" cy="0"/>
          <a:chOff x="0" y="0"/>
          <a:chExt cx="0" cy="0"/>
        </a:xfrm>
      </p:grpSpPr>
      <p:sp>
        <p:nvSpPr>
          <p:cNvPr id="161" name="Google Shape;161;p22"/>
          <p:cNvSpPr txBox="1"/>
          <p:nvPr/>
        </p:nvSpPr>
        <p:spPr>
          <a:xfrm>
            <a:off x="1277625" y="0"/>
            <a:ext cx="6107100" cy="421800"/>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rgbClr val="000000"/>
              </a:buClr>
              <a:buSzPts val="3000"/>
              <a:buFont typeface="Arial"/>
              <a:buNone/>
            </a:pPr>
            <a:r>
              <a:rPr lang="en-IN" sz="3000" b="1" i="0" u="none" strike="noStrike" cap="none">
                <a:solidFill>
                  <a:srgbClr val="005893"/>
                </a:solidFill>
                <a:latin typeface="Times New Roman"/>
                <a:ea typeface="Times New Roman"/>
                <a:cs typeface="Times New Roman"/>
                <a:sym typeface="Times New Roman"/>
              </a:rPr>
              <a:t>TEAM INTRODUCTION</a:t>
            </a:r>
            <a:endParaRPr sz="3000" b="1" i="0" u="none" strike="noStrike" cap="none">
              <a:solidFill>
                <a:srgbClr val="005893"/>
              </a:solidFill>
              <a:latin typeface="Times New Roman"/>
              <a:ea typeface="Times New Roman"/>
              <a:cs typeface="Times New Roman"/>
              <a:sym typeface="Times New Roman"/>
            </a:endParaRPr>
          </a:p>
        </p:txBody>
      </p:sp>
      <p:graphicFrame>
        <p:nvGraphicFramePr>
          <p:cNvPr id="4" name="Table 4">
            <a:extLst>
              <a:ext uri="{FF2B5EF4-FFF2-40B4-BE49-F238E27FC236}">
                <a16:creationId xmlns:a16="http://schemas.microsoft.com/office/drawing/2014/main" id="{269F731E-3F82-DC9E-972B-9A502623699B}"/>
              </a:ext>
            </a:extLst>
          </p:cNvPr>
          <p:cNvGraphicFramePr>
            <a:graphicFrameLocks noGrp="1"/>
          </p:cNvGraphicFramePr>
          <p:nvPr>
            <p:extLst>
              <p:ext uri="{D42A27DB-BD31-4B8C-83A1-F6EECF244321}">
                <p14:modId xmlns:p14="http://schemas.microsoft.com/office/powerpoint/2010/main" val="2378989140"/>
              </p:ext>
            </p:extLst>
          </p:nvPr>
        </p:nvGraphicFramePr>
        <p:xfrm>
          <a:off x="1570276" y="875325"/>
          <a:ext cx="6266417" cy="1127760"/>
        </p:xfrm>
        <a:graphic>
          <a:graphicData uri="http://schemas.openxmlformats.org/drawingml/2006/table">
            <a:tbl>
              <a:tblPr firstRow="1" bandRow="1">
                <a:tableStyleId>{0D439C72-FFC6-4716-8703-DE353E260790}</a:tableStyleId>
              </a:tblPr>
              <a:tblGrid>
                <a:gridCol w="1097061">
                  <a:extLst>
                    <a:ext uri="{9D8B030D-6E8A-4147-A177-3AD203B41FA5}">
                      <a16:colId xmlns:a16="http://schemas.microsoft.com/office/drawing/2014/main" val="2190934493"/>
                    </a:ext>
                  </a:extLst>
                </a:gridCol>
                <a:gridCol w="2632949">
                  <a:extLst>
                    <a:ext uri="{9D8B030D-6E8A-4147-A177-3AD203B41FA5}">
                      <a16:colId xmlns:a16="http://schemas.microsoft.com/office/drawing/2014/main" val="1175247468"/>
                    </a:ext>
                  </a:extLst>
                </a:gridCol>
                <a:gridCol w="2536407">
                  <a:extLst>
                    <a:ext uri="{9D8B030D-6E8A-4147-A177-3AD203B41FA5}">
                      <a16:colId xmlns:a16="http://schemas.microsoft.com/office/drawing/2014/main" val="121418168"/>
                    </a:ext>
                  </a:extLst>
                </a:gridCol>
              </a:tblGrid>
              <a:tr h="329466">
                <a:tc>
                  <a:txBody>
                    <a:bodyPr/>
                    <a:lstStyle/>
                    <a:p>
                      <a:endParaRPr lang="en-US" sz="2000" dirty="0">
                        <a:latin typeface="Times New Roman"/>
                      </a:endParaRPr>
                    </a:p>
                  </a:txBody>
                  <a:tcPr/>
                </a:tc>
                <a:tc>
                  <a:txBody>
                    <a:bodyPr/>
                    <a:lstStyle/>
                    <a:p>
                      <a:pPr algn="ctr"/>
                      <a:r>
                        <a:rPr lang="en-US" sz="2000" b="1" dirty="0">
                          <a:latin typeface="Times New Roman"/>
                        </a:rPr>
                        <a:t>USN</a:t>
                      </a:r>
                    </a:p>
                  </a:txBody>
                  <a:tcPr/>
                </a:tc>
                <a:tc>
                  <a:txBody>
                    <a:bodyPr/>
                    <a:lstStyle/>
                    <a:p>
                      <a:pPr algn="ctr"/>
                      <a:r>
                        <a:rPr lang="en-US" sz="2000" b="1" dirty="0">
                          <a:latin typeface="Times New Roman"/>
                        </a:rPr>
                        <a:t>Name</a:t>
                      </a:r>
                    </a:p>
                  </a:txBody>
                  <a:tcPr/>
                </a:tc>
                <a:extLst>
                  <a:ext uri="{0D108BD9-81ED-4DB2-BD59-A6C34878D82A}">
                    <a16:rowId xmlns:a16="http://schemas.microsoft.com/office/drawing/2014/main" val="3121201839"/>
                  </a:ext>
                </a:extLst>
              </a:tr>
              <a:tr h="329466">
                <a:tc>
                  <a:txBody>
                    <a:bodyPr/>
                    <a:lstStyle/>
                    <a:p>
                      <a:r>
                        <a:rPr lang="en-US" sz="1800" dirty="0">
                          <a:latin typeface="Times New Roman"/>
                        </a:rPr>
                        <a:t>1</a:t>
                      </a:r>
                    </a:p>
                  </a:txBody>
                  <a:tcPr/>
                </a:tc>
                <a:tc>
                  <a:txBody>
                    <a:bodyPr/>
                    <a:lstStyle/>
                    <a:p>
                      <a:r>
                        <a:rPr lang="en-US" sz="1800" dirty="0">
                          <a:latin typeface="Times New Roman"/>
                        </a:rPr>
                        <a:t>1RV21MC067</a:t>
                      </a:r>
                    </a:p>
                  </a:txBody>
                  <a:tcPr/>
                </a:tc>
                <a:tc>
                  <a:txBody>
                    <a:bodyPr/>
                    <a:lstStyle/>
                    <a:p>
                      <a:r>
                        <a:rPr lang="en-US" sz="1800" dirty="0">
                          <a:latin typeface="Times New Roman"/>
                        </a:rPr>
                        <a:t>NITHIN</a:t>
                      </a:r>
                    </a:p>
                  </a:txBody>
                  <a:tcPr/>
                </a:tc>
                <a:extLst>
                  <a:ext uri="{0D108BD9-81ED-4DB2-BD59-A6C34878D82A}">
                    <a16:rowId xmlns:a16="http://schemas.microsoft.com/office/drawing/2014/main" val="238278232"/>
                  </a:ext>
                </a:extLst>
              </a:tr>
              <a:tr h="329466">
                <a:tc>
                  <a:txBody>
                    <a:bodyPr/>
                    <a:lstStyle/>
                    <a:p>
                      <a:r>
                        <a:rPr lang="en-US" sz="1800" dirty="0">
                          <a:latin typeface="Times New Roman"/>
                        </a:rPr>
                        <a:t>2</a:t>
                      </a:r>
                    </a:p>
                  </a:txBody>
                  <a:tcPr/>
                </a:tc>
                <a:tc>
                  <a:txBody>
                    <a:bodyPr/>
                    <a:lstStyle/>
                    <a:p>
                      <a:r>
                        <a:rPr lang="en-US" sz="1800" dirty="0">
                          <a:latin typeface="Times New Roman"/>
                        </a:rPr>
                        <a:t>1RV21MC068</a:t>
                      </a:r>
                    </a:p>
                  </a:txBody>
                  <a:tcPr/>
                </a:tc>
                <a:tc>
                  <a:txBody>
                    <a:bodyPr/>
                    <a:lstStyle/>
                    <a:p>
                      <a:r>
                        <a:rPr lang="en-US" sz="1800" dirty="0">
                          <a:latin typeface="Times New Roman"/>
                        </a:rPr>
                        <a:t>PANNAGA SHASTR S</a:t>
                      </a:r>
                      <a:endParaRPr lang="en-US" dirty="0"/>
                    </a:p>
                  </a:txBody>
                  <a:tcPr/>
                </a:tc>
                <a:extLst>
                  <a:ext uri="{0D108BD9-81ED-4DB2-BD59-A6C34878D82A}">
                    <a16:rowId xmlns:a16="http://schemas.microsoft.com/office/drawing/2014/main" val="28303919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Text Placeholder 2">
            <a:extLst>
              <a:ext uri="{FF2B5EF4-FFF2-40B4-BE49-F238E27FC236}">
                <a16:creationId xmlns:a16="http://schemas.microsoft.com/office/drawing/2014/main" id="{59803F7D-D240-4F6A-69C2-274564FA8E4F}"/>
              </a:ext>
            </a:extLst>
          </p:cNvPr>
          <p:cNvSpPr>
            <a:spLocks noGrp="1"/>
          </p:cNvSpPr>
          <p:nvPr>
            <p:ph type="body" idx="1"/>
          </p:nvPr>
        </p:nvSpPr>
        <p:spPr>
          <a:xfrm>
            <a:off x="446267" y="948041"/>
            <a:ext cx="8409520" cy="4306500"/>
          </a:xfrm>
        </p:spPr>
        <p:txBody>
          <a:bodyPr/>
          <a:lstStyle/>
          <a:p>
            <a:r>
              <a:rPr lang="en-US" sz="2000" dirty="0"/>
              <a:t>We are all well aware about Cortana, Siri, Google Assistant and many other virtual assistants which are designed to aid the tasks of users in Windows, Android and iOS platforms. But to our surprise, there’s no such complete virtual assistant available for Core Windows platform consisting of 70% of the users. So, this is actually a major problem for users where there could be internet instability, server problems and places where internet is not accessible.</a:t>
            </a:r>
            <a:endParaRPr lang="en-US" sz="2400" dirty="0"/>
          </a:p>
        </p:txBody>
      </p:sp>
      <p:sp>
        <p:nvSpPr>
          <p:cNvPr id="168" name="Google Shape;168;p23"/>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IN" dirty="0">
                <a:solidFill>
                  <a:srgbClr val="2E75B5"/>
                </a:solidFill>
              </a:rPr>
              <a:t>Problem Definition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1233055" y="0"/>
            <a:ext cx="6151500" cy="457200"/>
          </a:xfrm>
          <a:prstGeom prst="rect">
            <a:avLst/>
          </a:prstGeom>
          <a:noFill/>
          <a:ln>
            <a:noFill/>
          </a:ln>
        </p:spPr>
        <p:txBody>
          <a:bodyPr spcFirstLastPara="1" wrap="square" lIns="68575" tIns="34275" rIns="68575" bIns="34275" anchor="ctr" anchorCtr="0">
            <a:noAutofit/>
          </a:bodyPr>
          <a:lstStyle/>
          <a:p>
            <a:r>
              <a:rPr lang="en-US" dirty="0">
                <a:solidFill>
                  <a:srgbClr val="2E75B5"/>
                </a:solidFill>
              </a:rPr>
              <a:t>Description of the dataset</a:t>
            </a:r>
          </a:p>
        </p:txBody>
      </p:sp>
      <p:sp>
        <p:nvSpPr>
          <p:cNvPr id="2" name="Text Placeholder 1">
            <a:extLst>
              <a:ext uri="{FF2B5EF4-FFF2-40B4-BE49-F238E27FC236}">
                <a16:creationId xmlns:a16="http://schemas.microsoft.com/office/drawing/2014/main" id="{EAECE179-D36F-1401-3E0F-175FA11189E6}"/>
              </a:ext>
            </a:extLst>
          </p:cNvPr>
          <p:cNvSpPr>
            <a:spLocks noGrp="1"/>
          </p:cNvSpPr>
          <p:nvPr/>
        </p:nvSpPr>
        <p:spPr>
          <a:xfrm>
            <a:off x="284522" y="624550"/>
            <a:ext cx="8595328" cy="492727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400"/>
              </a:spcBef>
              <a:spcAft>
                <a:spcPts val="0"/>
              </a:spcAft>
              <a:buClr>
                <a:schemeClr val="dk1"/>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Times New Roman"/>
              <a:buNone/>
              <a:defRPr sz="18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00000"/>
              </a:lnSpc>
              <a:spcBef>
                <a:spcPts val="0"/>
              </a:spcBef>
              <a:spcAft>
                <a:spcPts val="0"/>
              </a:spcAft>
              <a:buClr>
                <a:srgbClr val="000000"/>
              </a:buClr>
              <a:buSzPts val="1400"/>
              <a:buFont typeface="Times New Roman"/>
              <a:buNone/>
              <a:defRPr sz="1800" b="0" i="0" u="none" strike="noStrike" cap="none">
                <a:solidFill>
                  <a:srgbClr val="000000"/>
                </a:solidFill>
                <a:latin typeface="Times New Roman"/>
                <a:ea typeface="Times New Roman"/>
                <a:cs typeface="Times New Roman"/>
                <a:sym typeface="Times New Roman"/>
              </a:defRPr>
            </a:lvl9pPr>
          </a:lstStyle>
          <a:p>
            <a:pPr marL="101600" indent="0">
              <a:buNone/>
            </a:pPr>
            <a:r>
              <a:rPr lang="en-US" dirty="0"/>
              <a:t>The dataset for a virtual assistant would depend on the specific tasks and services that it is designed to perform. Some common types of data that a virtual assistant might use include:</a:t>
            </a:r>
          </a:p>
          <a:p>
            <a:pPr>
              <a:buFont typeface="Arial"/>
              <a:buChar char="•"/>
            </a:pPr>
            <a:r>
              <a:rPr lang="en-US" b="1" dirty="0"/>
              <a:t>Text data: </a:t>
            </a:r>
            <a:r>
              <a:rPr lang="en-US" dirty="0"/>
              <a:t>This could include emails, text messages, customer service transcripts, and other forms of written communication.</a:t>
            </a:r>
          </a:p>
          <a:p>
            <a:pPr>
              <a:buFont typeface="Arial"/>
              <a:buChar char="•"/>
            </a:pPr>
            <a:r>
              <a:rPr lang="en-US" b="1" dirty="0"/>
              <a:t>Speech data: </a:t>
            </a:r>
            <a:r>
              <a:rPr lang="en-US" dirty="0"/>
              <a:t>This could include recorded phone calls, voice commands, and other forms of spoken communication.</a:t>
            </a:r>
          </a:p>
          <a:p>
            <a:pPr>
              <a:buFont typeface="Arial"/>
              <a:buChar char="•"/>
            </a:pPr>
            <a:r>
              <a:rPr lang="en-US" b="1" dirty="0"/>
              <a:t>Image and video data:</a:t>
            </a:r>
            <a:r>
              <a:rPr lang="en-US" dirty="0"/>
              <a:t> This could include photographs, videos, and other forms of visual data.</a:t>
            </a:r>
          </a:p>
          <a:p>
            <a:pPr>
              <a:buFont typeface="Arial"/>
              <a:buChar char="•"/>
            </a:pPr>
            <a:r>
              <a:rPr lang="en-US" b="1" dirty="0"/>
              <a:t>Location data:</a:t>
            </a:r>
            <a:r>
              <a:rPr lang="en-US" dirty="0"/>
              <a:t> This could include GPS coordinates and other forms of location-based data.</a:t>
            </a:r>
          </a:p>
          <a:p>
            <a:pPr>
              <a:buFont typeface="Arial"/>
              <a:buChar char="•"/>
            </a:pPr>
            <a:r>
              <a:rPr lang="en-US" b="1" dirty="0"/>
              <a:t>Time-series data:</a:t>
            </a:r>
            <a:r>
              <a:rPr lang="en-US" dirty="0"/>
              <a:t> This could include data on when certain events occurred, such as when an email was sent or when a customer service call was made.</a:t>
            </a:r>
          </a:p>
          <a:p>
            <a:pPr>
              <a:buFont typeface="Arial"/>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US" dirty="0">
                <a:solidFill>
                  <a:srgbClr val="2E75B5"/>
                </a:solidFill>
                <a:latin typeface="Calibri"/>
                <a:ea typeface="Calibri"/>
                <a:cs typeface="Calibri"/>
              </a:rPr>
              <a:t>Requirement Analysis</a:t>
            </a:r>
            <a:endParaRPr dirty="0">
              <a:solidFill>
                <a:srgbClr val="2E75B5"/>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643D2A9D-242D-1439-8760-DB7B55D98E52}"/>
              </a:ext>
            </a:extLst>
          </p:cNvPr>
          <p:cNvSpPr>
            <a:spLocks noGrp="1"/>
          </p:cNvSpPr>
          <p:nvPr>
            <p:ph type="body" idx="1"/>
          </p:nvPr>
        </p:nvSpPr>
        <p:spPr/>
        <p:txBody>
          <a:bodyPr/>
          <a:lstStyle/>
          <a:p>
            <a:pPr marL="101600" indent="0">
              <a:buNone/>
            </a:pPr>
            <a:endParaRPr lang="en-US" sz="2400" b="1" dirty="0"/>
          </a:p>
          <a:p>
            <a:pPr marL="101600" indent="0">
              <a:buNone/>
            </a:pPr>
            <a:r>
              <a:rPr lang="en-US" sz="2400" b="1" dirty="0"/>
              <a:t>Hardware Requirements:</a:t>
            </a:r>
            <a:endParaRPr lang="en-US" dirty="0"/>
          </a:p>
          <a:p>
            <a:pPr marL="101600" indent="0">
              <a:buNone/>
            </a:pPr>
            <a:endParaRPr lang="en-US" sz="2400" b="1" dirty="0"/>
          </a:p>
          <a:p>
            <a:pPr>
              <a:buFont typeface="Arial"/>
              <a:buChar char="•"/>
            </a:pPr>
            <a:r>
              <a:rPr lang="en-US" sz="2400" dirty="0"/>
              <a:t>Processor minimum i3 required</a:t>
            </a:r>
            <a:endParaRPr lang="en-US" sz="2400" b="1" dirty="0"/>
          </a:p>
          <a:p>
            <a:pPr>
              <a:buFont typeface="Arial"/>
              <a:buChar char="•"/>
            </a:pPr>
            <a:r>
              <a:rPr lang="en-US" sz="2400" dirty="0"/>
              <a:t>Hard Disk: Minimum 250GB HDD</a:t>
            </a:r>
            <a:endParaRPr lang="en-US" sz="2400" b="1" dirty="0"/>
          </a:p>
          <a:p>
            <a:pPr>
              <a:buFont typeface="Arial"/>
              <a:buChar char="•"/>
            </a:pPr>
            <a:r>
              <a:rPr lang="en-US" sz="2400" dirty="0"/>
              <a:t>CPU Type: I.6GHz or faster processor</a:t>
            </a:r>
            <a:endParaRPr lang="en-US" sz="2400" b="1" dirty="0"/>
          </a:p>
          <a:p>
            <a:pPr>
              <a:buFont typeface="Arial"/>
              <a:buChar char="•"/>
            </a:pPr>
            <a:r>
              <a:rPr lang="en-US" sz="2400" dirty="0"/>
              <a:t>RAM: Minimum 1 GB</a:t>
            </a:r>
            <a:endParaRPr lang="en-US" sz="2400" b="1" dirty="0"/>
          </a:p>
          <a:p>
            <a:pPr>
              <a:buFont typeface="Arial"/>
              <a:buChar char="•"/>
            </a:pPr>
            <a:r>
              <a:rPr lang="en-US" sz="2400" dirty="0"/>
              <a:t>Internet Connection</a:t>
            </a:r>
            <a:br>
              <a:rPr lang="en-US" sz="2400" dirty="0"/>
            </a:br>
            <a:endParaRPr lang="en-US" sz="2400" dirty="0"/>
          </a:p>
        </p:txBody>
      </p:sp>
    </p:spTree>
    <p:extLst>
      <p:ext uri="{BB962C8B-B14F-4D97-AF65-F5344CB8AC3E}">
        <p14:creationId xmlns:p14="http://schemas.microsoft.com/office/powerpoint/2010/main" val="199461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1569883" y="213839"/>
            <a:ext cx="5771700" cy="369300"/>
          </a:xfrm>
          <a:prstGeom prst="rect">
            <a:avLst/>
          </a:prstGeom>
          <a:noFill/>
          <a:ln>
            <a:noFill/>
          </a:ln>
        </p:spPr>
        <p:txBody>
          <a:bodyPr spcFirstLastPara="1" wrap="square" lIns="68575" tIns="34275" rIns="68575" bIns="34275" anchor="ctr" anchorCtr="0">
            <a:noAutofit/>
          </a:bodyPr>
          <a:lstStyle/>
          <a:p>
            <a:r>
              <a:rPr lang="en-US" sz="2000" dirty="0">
                <a:solidFill>
                  <a:srgbClr val="2E75B5"/>
                </a:solidFill>
                <a:latin typeface="Calibri"/>
                <a:cs typeface="Calibri"/>
              </a:rPr>
              <a:t>Requirement Analysis</a:t>
            </a:r>
            <a:endParaRPr lang="en-US" sz="2000" b="0" dirty="0"/>
          </a:p>
          <a:p>
            <a:pPr marL="0" lvl="0" indent="0">
              <a:lnSpc>
                <a:spcPct val="90000"/>
              </a:lnSpc>
              <a:spcBef>
                <a:spcPts val="0"/>
              </a:spcBef>
              <a:spcAft>
                <a:spcPts val="0"/>
              </a:spcAft>
              <a:buSzPts val="1100"/>
              <a:buNone/>
            </a:pPr>
            <a:endParaRPr sz="2000" dirty="0">
              <a:solidFill>
                <a:srgbClr val="2E75B5"/>
              </a:solidFill>
            </a:endParaRPr>
          </a:p>
        </p:txBody>
      </p:sp>
      <p:sp>
        <p:nvSpPr>
          <p:cNvPr id="2" name="Text Placeholder 1">
            <a:extLst>
              <a:ext uri="{FF2B5EF4-FFF2-40B4-BE49-F238E27FC236}">
                <a16:creationId xmlns:a16="http://schemas.microsoft.com/office/drawing/2014/main" id="{19B8CEA7-C153-1ECD-806E-6ACC53BFCCB4}"/>
              </a:ext>
            </a:extLst>
          </p:cNvPr>
          <p:cNvSpPr>
            <a:spLocks noGrp="1"/>
          </p:cNvSpPr>
          <p:nvPr>
            <p:ph type="body" idx="1"/>
          </p:nvPr>
        </p:nvSpPr>
        <p:spPr/>
        <p:txBody>
          <a:bodyPr/>
          <a:lstStyle/>
          <a:p>
            <a:endParaRPr lang="en-US" sz="2400" b="1" dirty="0"/>
          </a:p>
          <a:p>
            <a:pPr marL="101600" indent="0">
              <a:buNone/>
            </a:pPr>
            <a:r>
              <a:rPr lang="en-US" sz="2400" b="1" dirty="0"/>
              <a:t>Software Requirements:</a:t>
            </a:r>
          </a:p>
          <a:p>
            <a:pPr marL="101600" indent="0">
              <a:buNone/>
            </a:pPr>
            <a:endParaRPr lang="en-US" sz="2400" b="1" dirty="0"/>
          </a:p>
          <a:p>
            <a:pPr marL="342900" indent="-342900">
              <a:buFont typeface="Arial"/>
              <a:buChar char="•"/>
            </a:pPr>
            <a:r>
              <a:rPr lang="en-US" sz="2400" dirty="0"/>
              <a:t>Microsoft windows operating system</a:t>
            </a:r>
          </a:p>
          <a:p>
            <a:pPr marL="342900" indent="-342900">
              <a:buFont typeface="Arial"/>
              <a:buChar char="•"/>
            </a:pPr>
            <a:r>
              <a:rPr lang="en-US" sz="2400" dirty="0"/>
              <a:t>Python 3.7.4</a:t>
            </a:r>
          </a:p>
          <a:p>
            <a:pPr marL="342900" indent="-342900">
              <a:buFont typeface="Arial"/>
              <a:buChar char="•"/>
            </a:pPr>
            <a:r>
              <a:rPr lang="en-US" sz="2400" dirty="0"/>
              <a:t>VS Code</a:t>
            </a:r>
          </a:p>
          <a:p>
            <a:pPr marL="342900" indent="-342900">
              <a:buFont typeface="Arial"/>
              <a:buChar char="•"/>
            </a:pPr>
            <a:r>
              <a:rPr lang="en-US" sz="2400" dirty="0"/>
              <a:t>OS:WINDOWS 8,10</a:t>
            </a:r>
          </a:p>
          <a:p>
            <a:pPr marL="285750" indent="-285750">
              <a:buFont typeface="Arial,Sans-Serif"/>
              <a:buChar char="•"/>
            </a:pPr>
            <a:endParaRPr lang="en-US" sz="2400" dirty="0"/>
          </a:p>
        </p:txBody>
      </p:sp>
    </p:spTree>
    <p:extLst>
      <p:ext uri="{BB962C8B-B14F-4D97-AF65-F5344CB8AC3E}">
        <p14:creationId xmlns:p14="http://schemas.microsoft.com/office/powerpoint/2010/main" val="385625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US" dirty="0">
                <a:solidFill>
                  <a:srgbClr val="2E75B5"/>
                </a:solidFill>
                <a:latin typeface="Calibri"/>
                <a:ea typeface="Calibri"/>
                <a:cs typeface="Calibri"/>
              </a:rPr>
              <a:t>Proposed solutions</a:t>
            </a:r>
            <a:endParaRPr dirty="0">
              <a:solidFill>
                <a:srgbClr val="2E75B5"/>
              </a:solidFill>
              <a:latin typeface="Calibri"/>
              <a:ea typeface="Calibri"/>
              <a:cs typeface="Calibri"/>
              <a:sym typeface="Calibri"/>
            </a:endParaRPr>
          </a:p>
        </p:txBody>
      </p:sp>
      <p:sp>
        <p:nvSpPr>
          <p:cNvPr id="2" name="Text Placeholder 1">
            <a:extLst>
              <a:ext uri="{FF2B5EF4-FFF2-40B4-BE49-F238E27FC236}">
                <a16:creationId xmlns:a16="http://schemas.microsoft.com/office/drawing/2014/main" id="{DAE2C05D-8B44-D828-76FA-9A38E3DF95BC}"/>
              </a:ext>
            </a:extLst>
          </p:cNvPr>
          <p:cNvSpPr>
            <a:spLocks noGrp="1"/>
          </p:cNvSpPr>
          <p:nvPr>
            <p:ph type="body" idx="1"/>
          </p:nvPr>
        </p:nvSpPr>
        <p:spPr/>
        <p:txBody>
          <a:bodyPr/>
          <a:lstStyle/>
          <a:p>
            <a:pPr marL="101600" indent="0">
              <a:buNone/>
            </a:pPr>
            <a:r>
              <a:rPr lang="en-US" dirty="0"/>
              <a:t>Proposed solution for a virtual assistant could include the following:</a:t>
            </a:r>
          </a:p>
          <a:p>
            <a:pPr marL="101600" indent="0">
              <a:buNone/>
            </a:pPr>
            <a:endParaRPr lang="en-US" dirty="0"/>
          </a:p>
          <a:p>
            <a:pPr>
              <a:buFont typeface="Arial"/>
              <a:buChar char="•"/>
            </a:pPr>
            <a:r>
              <a:rPr lang="en-US" b="1" dirty="0"/>
              <a:t>Type of Neural Network: </a:t>
            </a:r>
            <a:r>
              <a:rPr lang="en-US" dirty="0"/>
              <a:t>A virtual assistant can be built using a variety of neural network architectures, such as Recurrent Neural Networks (RNNs), Long Short-Term Memory (LSTM), and Transformer-based architectures like BERT, GPT-3 etc. The choice of neural network architecture would depend on the specific tasks and services that the virtual assistant will need to perform.</a:t>
            </a:r>
          </a:p>
          <a:p>
            <a:pPr>
              <a:buFont typeface="Arial"/>
              <a:buChar char="•"/>
            </a:pPr>
            <a:r>
              <a:rPr lang="en-US" b="1" dirty="0"/>
              <a:t>Algorithm:</a:t>
            </a:r>
            <a:r>
              <a:rPr lang="en-US" dirty="0"/>
              <a:t> For natural language processing tasks, virtual assistant can use various algorithms like Named-Entity Recognition (NER), Sentiment Analysis, Text summarization, Intent recognition etc. Other ML algorithms like clustering, decision tree, Random Forest </a:t>
            </a:r>
            <a:r>
              <a:rPr lang="en-US" dirty="0" err="1"/>
              <a:t>etc</a:t>
            </a:r>
            <a:r>
              <a:rPr lang="en-US" dirty="0"/>
              <a:t> can also be used depending on the tasks.</a:t>
            </a:r>
          </a:p>
          <a:p>
            <a:endParaRPr lang="en-US" dirty="0"/>
          </a:p>
          <a:p>
            <a:pPr marL="101600" indent="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prstGeom prst="rect">
            <a:avLst/>
          </a:prstGeom>
          <a:noFill/>
          <a:ln>
            <a:noFill/>
          </a:ln>
        </p:spPr>
        <p:txBody>
          <a:bodyPr spcFirstLastPara="1" wrap="square" lIns="68575" tIns="34275" rIns="68575" bIns="34275" anchor="ctr" anchorCtr="0">
            <a:noAutofit/>
          </a:bodyPr>
          <a:lstStyle/>
          <a:p>
            <a:r>
              <a:rPr lang="en-US" dirty="0">
                <a:solidFill>
                  <a:srgbClr val="2E75B5"/>
                </a:solidFill>
              </a:rPr>
              <a:t>Proposed Solutions</a:t>
            </a:r>
            <a:endParaRPr dirty="0">
              <a:solidFill>
                <a:srgbClr val="2E75B5"/>
              </a:solidFill>
            </a:endParaRPr>
          </a:p>
        </p:txBody>
      </p:sp>
      <p:sp>
        <p:nvSpPr>
          <p:cNvPr id="2" name="Text Placeholder 1">
            <a:extLst>
              <a:ext uri="{FF2B5EF4-FFF2-40B4-BE49-F238E27FC236}">
                <a16:creationId xmlns:a16="http://schemas.microsoft.com/office/drawing/2014/main" id="{93E41CB7-1052-725F-C8AA-541AD2360A57}"/>
              </a:ext>
            </a:extLst>
          </p:cNvPr>
          <p:cNvSpPr>
            <a:spLocks noGrp="1"/>
          </p:cNvSpPr>
          <p:nvPr>
            <p:ph type="body" idx="1"/>
          </p:nvPr>
        </p:nvSpPr>
        <p:spPr/>
        <p:txBody>
          <a:bodyPr/>
          <a:lstStyle/>
          <a:p>
            <a:pPr>
              <a:buFont typeface="Arial"/>
              <a:buChar char="•"/>
            </a:pPr>
            <a:endParaRPr lang="en-US" dirty="0"/>
          </a:p>
          <a:p>
            <a:pPr>
              <a:buFont typeface="Arial"/>
              <a:buChar char="•"/>
            </a:pPr>
            <a:r>
              <a:rPr lang="en-US" b="1" dirty="0"/>
              <a:t>Platform: </a:t>
            </a:r>
            <a:r>
              <a:rPr lang="en-US" dirty="0"/>
              <a:t>A virtual assistant can be built on a variety of platforms such as Google </a:t>
            </a:r>
            <a:r>
              <a:rPr lang="en-US" dirty="0" err="1"/>
              <a:t>Dialogflow</a:t>
            </a:r>
            <a:r>
              <a:rPr lang="en-US" dirty="0"/>
              <a:t>, Amazon Lex, Microsoft Azure Bot Service, or using open-source platforms like Rasa, </a:t>
            </a:r>
            <a:r>
              <a:rPr lang="en-US" dirty="0" err="1"/>
              <a:t>Botkit</a:t>
            </a:r>
            <a:r>
              <a:rPr lang="en-US" dirty="0"/>
              <a:t>. The choice of platform would depend on the specific needs and goals of the organization, as well as factors such as cost, scalability, and ease of use.</a:t>
            </a:r>
          </a:p>
          <a:p>
            <a:pPr>
              <a:buFont typeface="Arial"/>
              <a:buChar char="•"/>
            </a:pPr>
            <a:endParaRPr lang="en-US" dirty="0"/>
          </a:p>
          <a:p>
            <a:pPr>
              <a:buFont typeface="Arial"/>
              <a:buChar char="•"/>
            </a:pPr>
            <a:r>
              <a:rPr lang="en-US" b="1" dirty="0"/>
              <a:t>Tool:</a:t>
            </a:r>
            <a:r>
              <a:rPr lang="en-US" dirty="0"/>
              <a:t> Tools like TensorFlow, </a:t>
            </a:r>
            <a:r>
              <a:rPr lang="en-US" dirty="0" err="1"/>
              <a:t>PyTorch</a:t>
            </a:r>
            <a:r>
              <a:rPr lang="en-US" dirty="0"/>
              <a:t>, NLTK, </a:t>
            </a:r>
            <a:r>
              <a:rPr lang="en-US" dirty="0" err="1"/>
              <a:t>spaCy</a:t>
            </a:r>
            <a:r>
              <a:rPr lang="en-US" dirty="0"/>
              <a:t> </a:t>
            </a:r>
            <a:r>
              <a:rPr lang="en-US" dirty="0" err="1"/>
              <a:t>etc</a:t>
            </a:r>
            <a:r>
              <a:rPr lang="en-US" dirty="0"/>
              <a:t> can be used to develop the virtual assistant. These tools can be integrated with the chosen platform to build the virtual assistant. Other tools like GitHub, Jira, and Slack can also be used for version control, project management and team collaboration.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ctrTitle"/>
          </p:nvPr>
        </p:nvSpPr>
        <p:spPr>
          <a:prstGeom prst="rect">
            <a:avLst/>
          </a:prstGeom>
          <a:noFill/>
          <a:ln>
            <a:noFill/>
          </a:ln>
        </p:spPr>
        <p:txBody>
          <a:bodyPr spcFirstLastPara="1" wrap="square" lIns="68575" tIns="34275" rIns="68575" bIns="34275" anchor="ctr" anchorCtr="0">
            <a:noAutofit/>
          </a:bodyPr>
          <a:lstStyle/>
          <a:p>
            <a:r>
              <a:rPr lang="en-US" dirty="0">
                <a:solidFill>
                  <a:srgbClr val="2E75B5"/>
                </a:solidFill>
              </a:rPr>
              <a:t>Percentage of completion of work</a:t>
            </a:r>
            <a:endParaRPr dirty="0">
              <a:solidFill>
                <a:srgbClr val="2E75B5"/>
              </a:solidFill>
            </a:endParaRPr>
          </a:p>
        </p:txBody>
      </p:sp>
      <p:sp>
        <p:nvSpPr>
          <p:cNvPr id="2" name="Subtitle 1">
            <a:extLst>
              <a:ext uri="{FF2B5EF4-FFF2-40B4-BE49-F238E27FC236}">
                <a16:creationId xmlns:a16="http://schemas.microsoft.com/office/drawing/2014/main" id="{E8FC7073-A2E8-44A4-2D94-E7804819C260}"/>
              </a:ext>
            </a:extLst>
          </p:cNvPr>
          <p:cNvSpPr>
            <a:spLocks noGrp="1"/>
          </p:cNvSpPr>
          <p:nvPr>
            <p:ph type="subTitle" idx="1"/>
          </p:nvPr>
        </p:nvSpPr>
        <p:spPr/>
        <p:txBody>
          <a:bodyPr/>
          <a:lstStyle/>
          <a:p>
            <a:r>
              <a:rPr lang="en-US" sz="2000" dirty="0">
                <a:latin typeface="Times New Roman"/>
              </a:rPr>
              <a:t>Around 70% work has been completed</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577</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Noto Sans Symbols</vt:lpstr>
      <vt:lpstr>Arial,Sans-Serif</vt:lpstr>
      <vt:lpstr>Calibri</vt:lpstr>
      <vt:lpstr>Helvetica Neue</vt:lpstr>
      <vt:lpstr>Bookman Old Style</vt:lpstr>
      <vt:lpstr>Playfair Display</vt:lpstr>
      <vt:lpstr>Trebuchet MS</vt:lpstr>
      <vt:lpstr>Times New Roman</vt:lpstr>
      <vt:lpstr>Arial</vt:lpstr>
      <vt:lpstr>Office Theme</vt:lpstr>
      <vt:lpstr>1_Office Theme</vt:lpstr>
      <vt:lpstr>PowerPoint Presentation</vt:lpstr>
      <vt:lpstr>PowerPoint Presentation</vt:lpstr>
      <vt:lpstr>Problem Definition</vt:lpstr>
      <vt:lpstr>Description of the dataset</vt:lpstr>
      <vt:lpstr>Requirement Analysis</vt:lpstr>
      <vt:lpstr>Requirement Analysis </vt:lpstr>
      <vt:lpstr>Proposed solutions</vt:lpstr>
      <vt:lpstr>Proposed Solutions</vt:lpstr>
      <vt:lpstr>Percentage of completion of work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jain</dc:creator>
  <cp:lastModifiedBy>Nithin jain</cp:lastModifiedBy>
  <cp:revision>186</cp:revision>
  <dcterms:modified xsi:type="dcterms:W3CDTF">2023-01-15T13:39:04Z</dcterms:modified>
</cp:coreProperties>
</file>