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762015">
            <a:off x="-2470577" y="5852291"/>
            <a:ext cx="5959400" cy="4605771"/>
            <a:chOff x="0" y="0"/>
            <a:chExt cx="812800" cy="628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28179"/>
            </a:xfrm>
            <a:custGeom>
              <a:avLst/>
              <a:gdLst/>
              <a:ahLst/>
              <a:cxnLst/>
              <a:rect r="r" b="b" t="t" l="l"/>
              <a:pathLst>
                <a:path h="628179" w="812800">
                  <a:moveTo>
                    <a:pt x="406400" y="0"/>
                  </a:moveTo>
                  <a:lnTo>
                    <a:pt x="812800" y="628179"/>
                  </a:lnTo>
                  <a:lnTo>
                    <a:pt x="0" y="62817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53555"/>
              <a:ext cx="558800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331267">
            <a:off x="-219989" y="7145910"/>
            <a:ext cx="5244715" cy="4589126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1075" y="4468214"/>
            <a:ext cx="3948410" cy="67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3992">
                <a:solidFill>
                  <a:srgbClr val="000000"/>
                </a:solidFill>
                <a:latin typeface="Canva Sans Bold"/>
              </a:rPr>
              <a:t>Group Name</a:t>
            </a:r>
            <a:r>
              <a:rPr lang="en-US" sz="3992">
                <a:solidFill>
                  <a:srgbClr val="000000"/>
                </a:solidFill>
                <a:latin typeface="Canva Sans"/>
              </a:rPr>
              <a:t>:-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2224" y="6079733"/>
            <a:ext cx="5494983" cy="138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000000"/>
                </a:solidFill>
                <a:latin typeface="Canva Sans Bold"/>
              </a:rPr>
              <a:t>PARAS BADWAIK (42) </a:t>
            </a:r>
          </a:p>
          <a:p>
            <a:pPr>
              <a:lnSpc>
                <a:spcPts val="3739"/>
              </a:lnSpc>
            </a:pPr>
            <a:r>
              <a:rPr lang="en-US" sz="2671">
                <a:solidFill>
                  <a:srgbClr val="000000"/>
                </a:solidFill>
                <a:latin typeface="Canva Sans Bold"/>
              </a:rPr>
              <a:t>ADITYA CHAVHAN (19)</a:t>
            </a: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Canva Sans Bold"/>
              </a:rPr>
              <a:t>UTKARSH LAMBADE (62)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5176" y="2900211"/>
            <a:ext cx="10094119" cy="67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6"/>
              </a:lnSpc>
              <a:spcBef>
                <a:spcPct val="0"/>
              </a:spcBef>
            </a:pPr>
            <a:r>
              <a:rPr lang="en-US" sz="3990">
                <a:solidFill>
                  <a:srgbClr val="000000"/>
                </a:solidFill>
                <a:latin typeface="Canva Sans Bold"/>
              </a:rPr>
              <a:t>BRANCH</a:t>
            </a:r>
            <a:r>
              <a:rPr lang="en-US" sz="3990">
                <a:solidFill>
                  <a:srgbClr val="000000"/>
                </a:solidFill>
                <a:latin typeface="Canva Sans"/>
              </a:rPr>
              <a:t> :-  INFORMATION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05833" y="257306"/>
            <a:ext cx="9476333" cy="115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2"/>
              </a:lnSpc>
              <a:spcBef>
                <a:spcPct val="0"/>
              </a:spcBef>
            </a:pPr>
            <a:r>
              <a:rPr lang="en-US" sz="6780">
                <a:solidFill>
                  <a:srgbClr val="000000"/>
                </a:solidFill>
                <a:latin typeface="Canva Sans Bold"/>
              </a:rPr>
              <a:t>HACKSPHERE 2024-25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5176" y="3684690"/>
            <a:ext cx="4699546" cy="67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6"/>
              </a:lnSpc>
              <a:spcBef>
                <a:spcPct val="0"/>
              </a:spcBef>
            </a:pPr>
            <a:r>
              <a:rPr lang="en-US" sz="3990">
                <a:solidFill>
                  <a:srgbClr val="000000"/>
                </a:solidFill>
                <a:latin typeface="Canva Sans Bold"/>
              </a:rPr>
              <a:t>Group No.</a:t>
            </a:r>
            <a:r>
              <a:rPr lang="en-US" sz="3990">
                <a:solidFill>
                  <a:srgbClr val="000000"/>
                </a:solidFill>
                <a:latin typeface="Canva Sans"/>
              </a:rPr>
              <a:t> :-  2  (SY)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39238" y="4886913"/>
            <a:ext cx="9525" cy="45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951075" y="5266737"/>
            <a:ext cx="4128641" cy="67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3992">
                <a:solidFill>
                  <a:srgbClr val="000000"/>
                </a:solidFill>
                <a:latin typeface="Canva Sans Bold"/>
              </a:rPr>
              <a:t>Team Members</a:t>
            </a:r>
            <a:r>
              <a:rPr lang="en-US" sz="3992">
                <a:solidFill>
                  <a:srgbClr val="000000"/>
                </a:solidFill>
                <a:latin typeface="Canva Sans"/>
              </a:rPr>
              <a:t>:-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0321" y="3971104"/>
            <a:ext cx="12969102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ISSUES :-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1) Lack of self awareness among people.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2) Hard to find nutrition tracking platform for Self-Auditing.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3) Proper and diverse diet plans.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4) Health conditions and restrictions.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5) User Engagement.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8861982" cy="115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1"/>
              </a:lnSpc>
            </a:pPr>
            <a:r>
              <a:rPr lang="en-US" sz="6779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0321" y="2435421"/>
            <a:ext cx="16396105" cy="138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000000"/>
                </a:solidFill>
                <a:latin typeface="Canva Sans Bold"/>
              </a:rPr>
              <a:t>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81170" y="5447671"/>
            <a:ext cx="7210157" cy="3810629"/>
          </a:xfrm>
          <a:custGeom>
            <a:avLst/>
            <a:gdLst/>
            <a:ahLst/>
            <a:cxnLst/>
            <a:rect r="r" b="b" t="t" l="l"/>
            <a:pathLst>
              <a:path h="3810629" w="7210157">
                <a:moveTo>
                  <a:pt x="0" y="0"/>
                </a:moveTo>
                <a:lnTo>
                  <a:pt x="7210157" y="0"/>
                </a:lnTo>
                <a:lnTo>
                  <a:pt x="7210157" y="3810629"/>
                </a:lnTo>
                <a:lnTo>
                  <a:pt x="0" y="381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993" t="-34787" r="-39056" b="-753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891" y="1250815"/>
            <a:ext cx="10336279" cy="8393712"/>
          </a:xfrm>
          <a:custGeom>
            <a:avLst/>
            <a:gdLst/>
            <a:ahLst/>
            <a:cxnLst/>
            <a:rect r="r" b="b" t="t" l="l"/>
            <a:pathLst>
              <a:path h="8393712" w="10336279">
                <a:moveTo>
                  <a:pt x="0" y="0"/>
                </a:moveTo>
                <a:lnTo>
                  <a:pt x="10336279" y="0"/>
                </a:lnTo>
                <a:lnTo>
                  <a:pt x="10336279" y="8393712"/>
                </a:lnTo>
                <a:lnTo>
                  <a:pt x="0" y="839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331" t="-16555" r="-33508" b="-2040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9909" y="1431790"/>
            <a:ext cx="10988354" cy="2953707"/>
          </a:xfrm>
          <a:custGeom>
            <a:avLst/>
            <a:gdLst/>
            <a:ahLst/>
            <a:cxnLst/>
            <a:rect r="r" b="b" t="t" l="l"/>
            <a:pathLst>
              <a:path h="2953707" w="10988354">
                <a:moveTo>
                  <a:pt x="0" y="0"/>
                </a:moveTo>
                <a:lnTo>
                  <a:pt x="10988354" y="0"/>
                </a:lnTo>
                <a:lnTo>
                  <a:pt x="10988354" y="2953707"/>
                </a:lnTo>
                <a:lnTo>
                  <a:pt x="0" y="2953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045" t="-23271" r="-27223" b="-343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47755"/>
            <a:ext cx="7143322" cy="67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86"/>
              </a:lnSpc>
              <a:spcBef>
                <a:spcPct val="0"/>
              </a:spcBef>
            </a:pPr>
            <a:r>
              <a:rPr lang="en-US" sz="3990">
                <a:solidFill>
                  <a:srgbClr val="000000"/>
                </a:solidFill>
                <a:latin typeface="Canva Sans Bold"/>
              </a:rPr>
              <a:t>Flowchart of workflow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8294" y="2075133"/>
            <a:ext cx="15516575" cy="436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1) Daily Progress Graph </a:t>
            </a:r>
          </a:p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2) Daily report generation</a:t>
            </a:r>
          </a:p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3) User Friendly for every category of user.</a:t>
            </a:r>
          </a:p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4) Different Diet Plans for Veg and Non-Veg User</a:t>
            </a:r>
          </a:p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5) Description for every type of Diet Plan.</a:t>
            </a:r>
          </a:p>
          <a:p>
            <a:pPr algn="just">
              <a:lnSpc>
                <a:spcPts val="4994"/>
              </a:lnSpc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6) BMI based diet plan.</a:t>
            </a:r>
          </a:p>
          <a:p>
            <a:pPr algn="just">
              <a:lnSpc>
                <a:spcPts val="4994"/>
              </a:lnSpc>
              <a:spcBef>
                <a:spcPct val="0"/>
              </a:spcBef>
            </a:pPr>
            <a:r>
              <a:rPr lang="en-US" sz="3567">
                <a:solidFill>
                  <a:srgbClr val="000000"/>
                </a:solidFill>
                <a:latin typeface="Canva Sans Bold"/>
              </a:rPr>
              <a:t>7) Streak used for maintaining discipline.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9538" y="390906"/>
            <a:ext cx="12427310" cy="115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2"/>
              </a:lnSpc>
              <a:spcBef>
                <a:spcPct val="0"/>
              </a:spcBef>
            </a:pPr>
            <a:r>
              <a:rPr lang="en-US" sz="6780">
                <a:solidFill>
                  <a:srgbClr val="000000"/>
                </a:solidFill>
                <a:latin typeface="Canva Sans Bold"/>
              </a:rPr>
              <a:t>Advantages to our Solution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373428" y="5433060"/>
            <a:ext cx="111442" cy="108585"/>
            <a:chOff x="0" y="0"/>
            <a:chExt cx="148590" cy="144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674620" y="8173403"/>
            <a:ext cx="422910" cy="86677"/>
            <a:chOff x="0" y="0"/>
            <a:chExt cx="563880" cy="115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29210"/>
              <a:ext cx="464820" cy="35560"/>
            </a:xfrm>
            <a:custGeom>
              <a:avLst/>
              <a:gdLst/>
              <a:ahLst/>
              <a:cxnLst/>
              <a:rect r="r" b="b" t="t" l="l"/>
              <a:pathLst>
                <a:path h="35560" w="464820">
                  <a:moveTo>
                    <a:pt x="464820" y="35560"/>
                  </a:moveTo>
                  <a:cubicBezTo>
                    <a:pt x="2540" y="31750"/>
                    <a:pt x="0" y="25400"/>
                    <a:pt x="2540" y="21590"/>
                  </a:cubicBezTo>
                  <a:cubicBezTo>
                    <a:pt x="19050" y="0"/>
                    <a:pt x="464820" y="21590"/>
                    <a:pt x="464820" y="21590"/>
                  </a:cubicBezTo>
                </a:path>
              </a:pathLst>
            </a:custGeom>
            <a:solidFill>
              <a:srgbClr val="00BF63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515303" y="10003155"/>
            <a:ext cx="245745" cy="436245"/>
            <a:chOff x="0" y="0"/>
            <a:chExt cx="327660" cy="5816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77470"/>
              <a:ext cx="267970" cy="474980"/>
            </a:xfrm>
            <a:custGeom>
              <a:avLst/>
              <a:gdLst/>
              <a:ahLst/>
              <a:cxnLst/>
              <a:rect r="r" b="b" t="t" l="l"/>
              <a:pathLst>
                <a:path h="474980" w="267970">
                  <a:moveTo>
                    <a:pt x="0" y="0"/>
                  </a:moveTo>
                  <a:cubicBezTo>
                    <a:pt x="199390" y="15240"/>
                    <a:pt x="267970" y="355600"/>
                    <a:pt x="224790" y="421640"/>
                  </a:cubicBezTo>
                  <a:cubicBezTo>
                    <a:pt x="201930" y="457200"/>
                    <a:pt x="125730" y="474980"/>
                    <a:pt x="90170" y="453390"/>
                  </a:cubicBezTo>
                  <a:cubicBezTo>
                    <a:pt x="26670" y="411480"/>
                    <a:pt x="0" y="0"/>
                    <a:pt x="0" y="0"/>
                  </a:cubicBezTo>
                </a:path>
              </a:pathLst>
            </a:custGeom>
            <a:solidFill>
              <a:srgbClr val="BFE81C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6469"/>
            <a:ext cx="4603403" cy="115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2"/>
              </a:lnSpc>
              <a:spcBef>
                <a:spcPct val="0"/>
              </a:spcBef>
            </a:pPr>
            <a:r>
              <a:rPr lang="en-US" sz="6780">
                <a:solidFill>
                  <a:srgbClr val="000000"/>
                </a:solidFill>
                <a:latin typeface="Canva Sans Bold"/>
              </a:rPr>
              <a:t>Drawbacks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62057"/>
            <a:ext cx="16325891" cy="185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8"/>
              </a:lnSpc>
              <a:spcBef>
                <a:spcPct val="0"/>
              </a:spcBef>
            </a:pPr>
            <a:r>
              <a:rPr lang="en-US" sz="3570">
                <a:solidFill>
                  <a:srgbClr val="000000"/>
                </a:solidFill>
                <a:latin typeface="Canva Sans Bold"/>
              </a:rPr>
              <a:t>Mindset and Discipline of the user plays an important role in maintaining proper nutrition, So app can only provide the neccesary help for maintaining and tracking one’s progress 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05706"/>
            <a:ext cx="7109754" cy="115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92"/>
              </a:lnSpc>
              <a:spcBef>
                <a:spcPct val="0"/>
              </a:spcBef>
            </a:pPr>
            <a:r>
              <a:rPr lang="en-US" sz="6780">
                <a:solidFill>
                  <a:srgbClr val="000000"/>
                </a:solidFill>
                <a:latin typeface="Canva Sans Bold"/>
              </a:rPr>
              <a:t>Show Stopper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781294"/>
            <a:ext cx="16325891" cy="122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98"/>
              </a:lnSpc>
            </a:pPr>
            <a:r>
              <a:rPr lang="en-US" sz="3570">
                <a:solidFill>
                  <a:srgbClr val="000000"/>
                </a:solidFill>
                <a:latin typeface="Canva Sans Bold"/>
              </a:rPr>
              <a:t>Inaccurate user information can lead to irrelevant diet plans.</a:t>
            </a:r>
          </a:p>
          <a:p>
            <a:pPr>
              <a:lnSpc>
                <a:spcPts val="49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DAF54F1WsR8</dc:identifier>
  <dcterms:modified xsi:type="dcterms:W3CDTF">2011-08-01T06:04:30Z</dcterms:modified>
  <cp:revision>1</cp:revision>
  <dc:title>Your paragraph text</dc:title>
</cp:coreProperties>
</file>