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B584-DDFE-478F-902D-8616B38C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C955F-B196-48E4-9153-9C0215BEF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FE149-FE27-4F46-B765-F691253F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320F9-B5E3-4D3B-8D34-C78350E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2B71D-D1A5-42F8-A3D9-3E817D67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61D68-4810-4B10-97EA-3529F43B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BF30D-01A3-4EE2-855F-D4FF753E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DA1F0-46B7-4CC8-B547-5C9978B6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E87CD-2301-4228-A377-D48DA7A7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4036-A336-4E2D-BB3A-19C64C6E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9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AF63E-6F98-4D72-9B2A-51D9BDA1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F8F00-7E79-46FB-9922-7AF1148C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33F27-2AB4-410D-BEA3-86B5C9B3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854E8-5B9D-448D-AFE9-BCD7FD60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E733A-93D1-409A-B53D-9240E392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C04A-A7A5-491E-9CE4-1B75C20D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BBEE6-CD9A-4AF1-92CD-417E511D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FD9F4-56F6-43BE-B8B4-9AD3061A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5FD55-7AF2-4C78-96AD-D3679A41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ADEFB-6E94-4842-B20B-62FF398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980EE-3CD8-4EC3-B4AE-BBE28504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DA435-8477-433E-9B02-2AC0424C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F19D9-5409-4A6D-A6D7-C594710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94698-3B00-4FC8-B04A-82BBEDB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115F8-4DBA-4B51-9CE9-67AA1A29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8B312-7AA4-4CAD-8DD0-DB47EF7E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B4454-DECE-421D-83C1-8049F5C89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5BE97-95DE-4F63-9E67-B42E24A1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0B5B-C862-46B9-BCD2-A96F51CC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D05E8-C4E9-4406-A076-A061FF8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5C32E-1E35-405C-BE38-9C0989C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1C8AB-55D7-41B5-84A9-FA8856F9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19032-21C2-4424-B4C1-D8CEC1B1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20319-E50A-4891-9EDF-39E45CCE8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E3B39-BCED-4F28-AE07-402D0CAB7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AEBA5-12A7-43D2-B1DD-0A3450660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E2A50-3DD1-4A0D-A01E-D97510D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F284-C438-4911-A533-F4790A5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E2A47-96F3-4DD6-948B-D965A8C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9466D-9032-453D-B064-3F0DAD36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606F97-1A37-4945-9405-444D1CC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5E170-C212-4C7C-AA93-7C57FC6A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5C2A62-4626-456F-89DC-4F966EF3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51FBBC-272D-47AE-AE1A-0041FFA7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56EE38-FEE5-4585-8C23-03843B36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F884F-C23F-4718-9CC8-C6FA4063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DEB1-C01C-469D-8770-5EE049CD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1775A-EFFA-408C-8425-BB5E6D44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ADCFB2-A087-4D4D-ABFE-47D446E1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7DC48-33A4-4294-8F20-56302FBE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AC144-91EE-4178-801F-271004D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2055B-1FD5-48F6-BBA8-74F5032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6FEE-95CB-4DEF-9BF4-1BAEBF03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62763-6181-49E8-8B03-ABA93A27F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D2CE4-8CCF-4946-A2E4-027FF84C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457DD-328B-4701-A96A-73ADD2D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6DD5A-6A2D-4A2C-BDDC-ED613659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FA193-F7BE-48FA-B872-FDFCFCA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DA77DA-6198-4A02-8A94-5EF5670D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F8945-C6ED-4E79-9D5C-F1A33EF3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2D43C-5F49-4141-BF93-E345C4D8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9D0E-ABC5-4914-9B8A-EAEF53384FB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6E407-90FD-4D94-A66C-7EC845D0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F069-1594-44FD-ADF7-3CCF508D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BD65-8CF6-49CB-9C4D-02892BAC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7AFA8-B63C-40A8-8F5C-0043EE46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909"/>
            <a:ext cx="9144000" cy="1251672"/>
          </a:xfrm>
        </p:spPr>
        <p:txBody>
          <a:bodyPr/>
          <a:lstStyle/>
          <a:p>
            <a:r>
              <a:rPr lang="ko-KR" altLang="en-US" dirty="0" err="1"/>
              <a:t>해커톤</a:t>
            </a:r>
            <a:r>
              <a:rPr lang="ko-KR" altLang="en-US" dirty="0"/>
              <a:t> 프로젝트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0F3400D-EB91-4078-B171-17B971F49EC3}"/>
              </a:ext>
            </a:extLst>
          </p:cNvPr>
          <p:cNvSpPr txBox="1">
            <a:spLocks/>
          </p:cNvSpPr>
          <p:nvPr/>
        </p:nvSpPr>
        <p:spPr>
          <a:xfrm>
            <a:off x="3089712" y="4054620"/>
            <a:ext cx="58293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+mn-lt"/>
              </a:rPr>
              <a:t>MBTI </a:t>
            </a:r>
            <a:r>
              <a:rPr lang="ko-KR" altLang="en-US" sz="2400" dirty="0">
                <a:latin typeface="+mn-lt"/>
              </a:rPr>
              <a:t>이용한 책 추천 기능</a:t>
            </a:r>
            <a:endParaRPr lang="en-US" altLang="ko-KR" sz="2400" dirty="0">
              <a:latin typeface="+mn-lt"/>
            </a:endParaRPr>
          </a:p>
          <a:p>
            <a:br>
              <a:rPr lang="en-US" altLang="ko-KR" sz="2400" dirty="0">
                <a:latin typeface="+mn-lt"/>
              </a:rPr>
            </a:br>
            <a:r>
              <a:rPr lang="ko-KR" altLang="en-US" sz="2400" dirty="0">
                <a:latin typeface="+mn-lt"/>
              </a:rPr>
              <a:t>책을 읽고 문제를 푸는 기능</a:t>
            </a:r>
            <a:endParaRPr lang="en-US" altLang="ko-KR" sz="2400" dirty="0">
              <a:latin typeface="+mn-lt"/>
            </a:endParaRPr>
          </a:p>
          <a:p>
            <a:endParaRPr lang="en-US" altLang="ko-KR" sz="2400" dirty="0">
              <a:latin typeface="+mn-lt"/>
            </a:endParaRPr>
          </a:p>
          <a:p>
            <a:r>
              <a:rPr lang="ko-KR" altLang="en-US" sz="2400" dirty="0">
                <a:latin typeface="+mn-lt"/>
              </a:rPr>
              <a:t>리뷰 통합 기능  </a:t>
            </a:r>
          </a:p>
        </p:txBody>
      </p:sp>
    </p:spTree>
    <p:extLst>
      <p:ext uri="{BB962C8B-B14F-4D97-AF65-F5344CB8AC3E}">
        <p14:creationId xmlns:p14="http://schemas.microsoft.com/office/powerpoint/2010/main" val="20675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2F8ACA0-CD6F-43EC-9566-FA8F707EA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763"/>
            <a:ext cx="9144000" cy="1036637"/>
          </a:xfrm>
        </p:spPr>
        <p:txBody>
          <a:bodyPr/>
          <a:lstStyle/>
          <a:p>
            <a:r>
              <a:rPr lang="en-US" altLang="ko-KR" dirty="0"/>
              <a:t>MBTI</a:t>
            </a:r>
            <a:r>
              <a:rPr lang="ko-KR" altLang="en-US" dirty="0"/>
              <a:t> 검사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962332-3D91-4FA2-8AF4-61B76FB2B542}"/>
              </a:ext>
            </a:extLst>
          </p:cNvPr>
          <p:cNvGrpSpPr/>
          <p:nvPr/>
        </p:nvGrpSpPr>
        <p:grpSpPr>
          <a:xfrm>
            <a:off x="389453" y="1615346"/>
            <a:ext cx="6032954" cy="4458283"/>
            <a:chOff x="443347" y="1422400"/>
            <a:chExt cx="6654525" cy="465909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9D6CA9-B4D4-443C-B98D-11821B420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90" t="5132" r="6801" b="7808"/>
            <a:stretch/>
          </p:blipFill>
          <p:spPr>
            <a:xfrm>
              <a:off x="544946" y="1422400"/>
              <a:ext cx="3334330" cy="205971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3BCF5C-946F-4C97-BC5F-3AF1D7C35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0" t="8412" r="9000" b="11053"/>
            <a:stretch/>
          </p:blipFill>
          <p:spPr>
            <a:xfrm>
              <a:off x="3700957" y="1481962"/>
              <a:ext cx="3218598" cy="19541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23433D-53FA-4A5B-96D1-4592E4437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90" t="6080" r="4114" b="6860"/>
            <a:stretch/>
          </p:blipFill>
          <p:spPr>
            <a:xfrm>
              <a:off x="443347" y="4021779"/>
              <a:ext cx="3435927" cy="205971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AD6BEB-901E-4575-8AF4-0AD286E42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39" t="2927" r="2894" b="4880"/>
            <a:stretch/>
          </p:blipFill>
          <p:spPr>
            <a:xfrm>
              <a:off x="3522640" y="3916218"/>
              <a:ext cx="3575232" cy="2165273"/>
            </a:xfrm>
            <a:prstGeom prst="rect">
              <a:avLst/>
            </a:prstGeom>
          </p:spPr>
        </p:pic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9B551B-8C22-412B-A593-AB0D7C4D7965}"/>
              </a:ext>
            </a:extLst>
          </p:cNvPr>
          <p:cNvSpPr/>
          <p:nvPr/>
        </p:nvSpPr>
        <p:spPr>
          <a:xfrm>
            <a:off x="6680695" y="3586284"/>
            <a:ext cx="1149292" cy="5604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53FCFD-2ED2-49EB-9DA8-BF822AD71E6B}"/>
              </a:ext>
            </a:extLst>
          </p:cNvPr>
          <p:cNvSpPr/>
          <p:nvPr/>
        </p:nvSpPr>
        <p:spPr>
          <a:xfrm>
            <a:off x="8135626" y="3061044"/>
            <a:ext cx="3793519" cy="14473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완전탐색을 이용하여 </a:t>
            </a:r>
            <a:r>
              <a:rPr lang="en-US" altLang="ko-KR" dirty="0">
                <a:solidFill>
                  <a:schemeClr val="tx1"/>
                </a:solidFill>
              </a:rPr>
              <a:t>MBTI</a:t>
            </a:r>
            <a:r>
              <a:rPr lang="ko-KR" altLang="en-US" dirty="0">
                <a:solidFill>
                  <a:schemeClr val="tx1"/>
                </a:solidFill>
              </a:rPr>
              <a:t>추출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7AFA8-B63C-40A8-8F5C-0043EE46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242"/>
            <a:ext cx="9144000" cy="6601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MBTI</a:t>
            </a:r>
            <a:r>
              <a:rPr lang="ko-KR" altLang="en-US" dirty="0"/>
              <a:t> 책 추천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424B9-F290-4FFB-87E7-D8CB77CD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29" y="1033964"/>
            <a:ext cx="9913162" cy="41812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0824FA-EC79-4DDE-AC45-B907A5ABF155}"/>
              </a:ext>
            </a:extLst>
          </p:cNvPr>
          <p:cNvSpPr/>
          <p:nvPr/>
        </p:nvSpPr>
        <p:spPr>
          <a:xfrm>
            <a:off x="692727" y="5297844"/>
            <a:ext cx="10455564" cy="119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책의 </a:t>
            </a:r>
            <a:r>
              <a:rPr lang="en-US" altLang="ko-KR" dirty="0">
                <a:solidFill>
                  <a:schemeClr val="tx1"/>
                </a:solidFill>
              </a:rPr>
              <a:t>MBTI</a:t>
            </a:r>
            <a:r>
              <a:rPr lang="ko-KR" altLang="en-US" dirty="0">
                <a:solidFill>
                  <a:schemeClr val="tx1"/>
                </a:solidFill>
              </a:rPr>
              <a:t>는 읽은 사용자를 후보군으로 하여 제일 많은 </a:t>
            </a:r>
            <a:r>
              <a:rPr lang="en-US" altLang="ko-KR" dirty="0">
                <a:solidFill>
                  <a:schemeClr val="tx1"/>
                </a:solidFill>
              </a:rPr>
              <a:t>MBTI </a:t>
            </a:r>
            <a:r>
              <a:rPr lang="ko-KR" altLang="en-US" dirty="0">
                <a:solidFill>
                  <a:schemeClr val="tx1"/>
                </a:solidFill>
              </a:rPr>
              <a:t>추출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현재는 앞의 두 글자를 추출하여 추천</a:t>
            </a:r>
          </a:p>
        </p:txBody>
      </p:sp>
    </p:spTree>
    <p:extLst>
      <p:ext uri="{BB962C8B-B14F-4D97-AF65-F5344CB8AC3E}">
        <p14:creationId xmlns:p14="http://schemas.microsoft.com/office/powerpoint/2010/main" val="1577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7AFA8-B63C-40A8-8F5C-0043EE46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621"/>
            <a:ext cx="9144000" cy="81678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통합 리뷰 기능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E477EA-6B1C-4A0F-B8F2-5AE5B752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4" y="1915584"/>
            <a:ext cx="2774519" cy="32042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4B7B6E-4376-47F8-9543-63C44D4258D5}"/>
              </a:ext>
            </a:extLst>
          </p:cNvPr>
          <p:cNvSpPr/>
          <p:nvPr/>
        </p:nvSpPr>
        <p:spPr>
          <a:xfrm>
            <a:off x="4078659" y="3160469"/>
            <a:ext cx="1597891" cy="816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6B8B0-EB98-44A3-9936-799D0455D412}"/>
              </a:ext>
            </a:extLst>
          </p:cNvPr>
          <p:cNvSpPr txBox="1"/>
          <p:nvPr/>
        </p:nvSpPr>
        <p:spPr>
          <a:xfrm>
            <a:off x="4145770" y="2659311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C2CE90-DAFA-4942-B673-F9288DC46432}"/>
              </a:ext>
            </a:extLst>
          </p:cNvPr>
          <p:cNvGrpSpPr/>
          <p:nvPr/>
        </p:nvGrpSpPr>
        <p:grpSpPr>
          <a:xfrm>
            <a:off x="6247002" y="1474485"/>
            <a:ext cx="5841534" cy="4329566"/>
            <a:chOff x="6096000" y="1398984"/>
            <a:chExt cx="5841534" cy="43295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AC7DC21-FBBC-4445-8909-1FD1FAD0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72927"/>
              <a:ext cx="5841534" cy="191885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D551345-692C-44BB-9141-6B8223D3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909" b="1"/>
            <a:stretch/>
          </p:blipFill>
          <p:spPr>
            <a:xfrm>
              <a:off x="6284450" y="5308014"/>
              <a:ext cx="5106113" cy="42053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9B7271-4246-466A-9646-840942EC5BA3}"/>
                </a:ext>
              </a:extLst>
            </p:cNvPr>
            <p:cNvSpPr txBox="1"/>
            <p:nvPr/>
          </p:nvSpPr>
          <p:spPr>
            <a:xfrm>
              <a:off x="6571586" y="4859701"/>
              <a:ext cx="159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자사 리뷰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F971EF-5E3F-4BAF-A02F-483CAB576FD5}"/>
                </a:ext>
              </a:extLst>
            </p:cNvPr>
            <p:cNvSpPr txBox="1"/>
            <p:nvPr/>
          </p:nvSpPr>
          <p:spPr>
            <a:xfrm>
              <a:off x="6491190" y="1398984"/>
              <a:ext cx="1758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타사 리뷰 통합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CA289-784B-4464-95C6-E05FB4FD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pPr algn="ctr"/>
            <a:r>
              <a:rPr lang="ko-KR" altLang="en-US" dirty="0"/>
              <a:t>문제 생성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25D0A-01E7-4420-8A9F-C52663D4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29" y="1371832"/>
            <a:ext cx="3021731" cy="4114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6D282-A15C-4415-98D8-1A6EA49B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95" y="1054311"/>
            <a:ext cx="3324689" cy="474937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9A80138-C523-42FF-9565-37E19C8D8797}"/>
              </a:ext>
            </a:extLst>
          </p:cNvPr>
          <p:cNvSpPr/>
          <p:nvPr/>
        </p:nvSpPr>
        <p:spPr>
          <a:xfrm>
            <a:off x="5502331" y="3072245"/>
            <a:ext cx="1514763" cy="7135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5A84E-BDED-4710-9071-3D95344E6703}"/>
              </a:ext>
            </a:extLst>
          </p:cNvPr>
          <p:cNvSpPr txBox="1"/>
          <p:nvPr/>
        </p:nvSpPr>
        <p:spPr>
          <a:xfrm>
            <a:off x="5063857" y="2491530"/>
            <a:ext cx="23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CLICK : </a:t>
            </a:r>
            <a:r>
              <a:rPr lang="ko-KR" altLang="en-US" dirty="0"/>
              <a:t>문제 작성</a:t>
            </a:r>
          </a:p>
        </p:txBody>
      </p:sp>
    </p:spTree>
    <p:extLst>
      <p:ext uri="{BB962C8B-B14F-4D97-AF65-F5344CB8AC3E}">
        <p14:creationId xmlns:p14="http://schemas.microsoft.com/office/powerpoint/2010/main" val="321012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5B576D-9977-4743-BE30-C0655EC0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67" y="1944594"/>
            <a:ext cx="2876951" cy="256258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2123E3A-87EB-416F-9580-D7922E5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52"/>
            <a:ext cx="10515600" cy="717055"/>
          </a:xfrm>
        </p:spPr>
        <p:txBody>
          <a:bodyPr/>
          <a:lstStyle/>
          <a:p>
            <a:pPr algn="ctr"/>
            <a:r>
              <a:rPr lang="ko-KR" altLang="en-US" dirty="0"/>
              <a:t>문제 저장과 풀이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2B935-6DAA-40BC-870C-F32E4A87DFBB}"/>
              </a:ext>
            </a:extLst>
          </p:cNvPr>
          <p:cNvSpPr txBox="1"/>
          <p:nvPr/>
        </p:nvSpPr>
        <p:spPr>
          <a:xfrm>
            <a:off x="594920" y="4731608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출제 문제는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45971-257B-43E4-946A-B9E44B40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46" y="1418057"/>
            <a:ext cx="3096057" cy="3313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759111-FA2F-4249-9EAF-BCDB90E4FB45}"/>
              </a:ext>
            </a:extLst>
          </p:cNvPr>
          <p:cNvSpPr txBox="1"/>
          <p:nvPr/>
        </p:nvSpPr>
        <p:spPr>
          <a:xfrm>
            <a:off x="7427754" y="4731608"/>
            <a:ext cx="44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다른 사용자는 문제를 풀고 칭호를 획득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2C3226-AF15-4CCC-B71E-AF241F27FB1D}"/>
              </a:ext>
            </a:extLst>
          </p:cNvPr>
          <p:cNvSpPr/>
          <p:nvPr/>
        </p:nvSpPr>
        <p:spPr>
          <a:xfrm>
            <a:off x="5580124" y="2781109"/>
            <a:ext cx="1459684" cy="587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6A991C-0FB6-4E03-B35C-161424BF1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" t="2908" r="5611" b="1842"/>
          <a:stretch/>
        </p:blipFill>
        <p:spPr>
          <a:xfrm>
            <a:off x="1251009" y="1678358"/>
            <a:ext cx="2841400" cy="3820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470BFE-01E9-4B35-8CB9-6F8B4B12CC10}"/>
              </a:ext>
            </a:extLst>
          </p:cNvPr>
          <p:cNvSpPr txBox="1"/>
          <p:nvPr/>
        </p:nvSpPr>
        <p:spPr>
          <a:xfrm>
            <a:off x="1251009" y="969546"/>
            <a:ext cx="28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문제 풀이 통과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D5E97-5BB4-4745-8354-6C8F304DAF67}"/>
              </a:ext>
            </a:extLst>
          </p:cNvPr>
          <p:cNvSpPr txBox="1"/>
          <p:nvPr/>
        </p:nvSpPr>
        <p:spPr>
          <a:xfrm>
            <a:off x="7659245" y="969546"/>
            <a:ext cx="28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문제 풀이 통과 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AD9B06-AECD-4FBC-9D05-0AFD59AFD242}"/>
              </a:ext>
            </a:extLst>
          </p:cNvPr>
          <p:cNvSpPr/>
          <p:nvPr/>
        </p:nvSpPr>
        <p:spPr>
          <a:xfrm>
            <a:off x="3036096" y="4947130"/>
            <a:ext cx="755009" cy="465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B1A10C-25DA-48C8-A24E-FEDB823B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46" y="1592095"/>
            <a:ext cx="2841400" cy="38200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4019EE-EF73-4FE9-9206-6842330E5595}"/>
              </a:ext>
            </a:extLst>
          </p:cNvPr>
          <p:cNvSpPr/>
          <p:nvPr/>
        </p:nvSpPr>
        <p:spPr>
          <a:xfrm>
            <a:off x="9328558" y="5008228"/>
            <a:ext cx="713064" cy="490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2643F4-AAC2-4729-8742-B9A381206E29}"/>
              </a:ext>
            </a:extLst>
          </p:cNvPr>
          <p:cNvSpPr/>
          <p:nvPr/>
        </p:nvSpPr>
        <p:spPr>
          <a:xfrm>
            <a:off x="5391325" y="3240245"/>
            <a:ext cx="1115736" cy="6962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2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D4593E-2A84-4B4E-BDEA-9D73AC21853D}"/>
              </a:ext>
            </a:extLst>
          </p:cNvPr>
          <p:cNvGrpSpPr/>
          <p:nvPr/>
        </p:nvGrpSpPr>
        <p:grpSpPr>
          <a:xfrm>
            <a:off x="968228" y="1539023"/>
            <a:ext cx="10255543" cy="4677428"/>
            <a:chOff x="981512" y="993739"/>
            <a:chExt cx="10255543" cy="46774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980562-2FC8-44D7-A062-E826E6D5B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69" r="3112"/>
            <a:stretch/>
          </p:blipFill>
          <p:spPr>
            <a:xfrm>
              <a:off x="981512" y="993739"/>
              <a:ext cx="2667699" cy="46774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BF9548-E078-4017-942C-8CB98C3F6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51" r="4023"/>
            <a:stretch/>
          </p:blipFill>
          <p:spPr>
            <a:xfrm>
              <a:off x="8569356" y="993739"/>
              <a:ext cx="2667699" cy="467742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D458E6-E5F0-4234-9E1C-6B45ECED4D5F}"/>
                </a:ext>
              </a:extLst>
            </p:cNvPr>
            <p:cNvSpPr/>
            <p:nvPr/>
          </p:nvSpPr>
          <p:spPr>
            <a:xfrm>
              <a:off x="1593908" y="4404220"/>
              <a:ext cx="1006679" cy="4781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1038BC5-24DD-4A43-B6CF-FEAF6E1FB8C5}"/>
                </a:ext>
              </a:extLst>
            </p:cNvPr>
            <p:cNvSpPr/>
            <p:nvPr/>
          </p:nvSpPr>
          <p:spPr>
            <a:xfrm>
              <a:off x="9220899" y="4337108"/>
              <a:ext cx="1064004" cy="4781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4F1E29-CD00-4ECF-A705-848C7A666994}"/>
                </a:ext>
              </a:extLst>
            </p:cNvPr>
            <p:cNvSpPr/>
            <p:nvPr/>
          </p:nvSpPr>
          <p:spPr>
            <a:xfrm>
              <a:off x="1560352" y="5176425"/>
              <a:ext cx="1005281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5ACA60-0128-4AE8-B64E-F4801A0A7165}"/>
                </a:ext>
              </a:extLst>
            </p:cNvPr>
            <p:cNvSpPr/>
            <p:nvPr/>
          </p:nvSpPr>
          <p:spPr>
            <a:xfrm>
              <a:off x="9160777" y="5109104"/>
              <a:ext cx="1005281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376B08-1307-4036-A543-DC4C48A7B624}"/>
                </a:ext>
              </a:extLst>
            </p:cNvPr>
            <p:cNvSpPr/>
            <p:nvPr/>
          </p:nvSpPr>
          <p:spPr>
            <a:xfrm>
              <a:off x="8569356" y="3951214"/>
              <a:ext cx="1659622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27ECED-AF26-4BD5-8B0F-099C3AC8A1FC}"/>
                </a:ext>
              </a:extLst>
            </p:cNvPr>
            <p:cNvSpPr/>
            <p:nvPr/>
          </p:nvSpPr>
          <p:spPr>
            <a:xfrm>
              <a:off x="981512" y="4018326"/>
              <a:ext cx="1619075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033DBB4-61A0-4772-8BE1-9F56CAB46CED}"/>
              </a:ext>
            </a:extLst>
          </p:cNvPr>
          <p:cNvSpPr txBox="1"/>
          <p:nvPr/>
        </p:nvSpPr>
        <p:spPr>
          <a:xfrm>
            <a:off x="968228" y="976744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6DA73-AAB0-4326-9DAF-F191BBE10B3A}"/>
              </a:ext>
            </a:extLst>
          </p:cNvPr>
          <p:cNvSpPr txBox="1"/>
          <p:nvPr/>
        </p:nvSpPr>
        <p:spPr>
          <a:xfrm>
            <a:off x="8556072" y="968359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 후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F3BD2BD-DCFF-45FA-BA18-924C3C3A20C8}"/>
              </a:ext>
            </a:extLst>
          </p:cNvPr>
          <p:cNvSpPr/>
          <p:nvPr/>
        </p:nvSpPr>
        <p:spPr>
          <a:xfrm>
            <a:off x="5248711" y="3114339"/>
            <a:ext cx="1694577" cy="763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2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해커톤 프로젝트</vt:lpstr>
      <vt:lpstr>MBTI 검사</vt:lpstr>
      <vt:lpstr>MBTI 책 추천 </vt:lpstr>
      <vt:lpstr>통합 리뷰 기능 </vt:lpstr>
      <vt:lpstr>문제 생성 기능</vt:lpstr>
      <vt:lpstr>문제 저장과 풀이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해커톤 프로젝트</dc:title>
  <dc:creator>배재완</dc:creator>
  <cp:lastModifiedBy>배재완</cp:lastModifiedBy>
  <cp:revision>1</cp:revision>
  <dcterms:created xsi:type="dcterms:W3CDTF">2021-08-30T13:07:57Z</dcterms:created>
  <dcterms:modified xsi:type="dcterms:W3CDTF">2021-08-30T14:06:00Z</dcterms:modified>
</cp:coreProperties>
</file>