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jpeg" ContentType="image/jpeg"/>
  <Default Extension="png" ContentType="image/pn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7"/>
  </p:sldMasterIdLst>
  <p:sldIdLst>
    <p:sldId id="257" r:id="rId1"/>
    <p:sldId id="258" r:id="rId2"/>
    <p:sldId id="259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horzBarState="maximized">
    <p:restoredLeft sz="1498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2" Type="http://schemas.openxmlformats.org/officeDocument/2006/relationships/slide" Target="slides/slide2.xml"  /><Relationship Id="rId3" Type="http://schemas.openxmlformats.org/officeDocument/2006/relationships/slide" Target="slides/slide3.xml"  /><Relationship Id="rId4" Type="http://schemas.openxmlformats.org/officeDocument/2006/relationships/slide" Target="slides/slide4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slideMaster" Target="slideMasters/slideMaster1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4AA22-F68B-4639-862F-BCA81B988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3704A8-3B2F-473A-9FB0-D17F6D826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A0958-A099-4175-B7DC-3017C7E9C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FB99-CC76-467B-9A87-8657FAD383C0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BCEEF4-2A41-4469-830E-E3F8164E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C58DC4-02B2-4807-BACD-F5C52E07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AF0E0-9648-4C2D-966D-7642D6093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15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D6410-566A-466D-B47C-0A3626D3F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FB55A3-8F5D-4576-9075-3800EC2A7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04F54E-8CE3-4C80-AA36-DDFFCB2E4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FB99-CC76-467B-9A87-8657FAD383C0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5A8377-72E4-45E2-8186-5BE16298A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DEC903-3B58-47D3-9886-475E6766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AF0E0-9648-4C2D-966D-7642D6093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02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DFABD7-8FAF-4419-8D62-E09268F1F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F1D20E-260D-4682-B516-2D08A93C2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F487DB-5E3A-4625-9118-77CA84E6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FB99-CC76-467B-9A87-8657FAD383C0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09F5BE-EA4C-49DA-B8FE-A063917ED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3675-CADF-4FCF-9777-23C8C19D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AF0E0-9648-4C2D-966D-7642D6093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947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AE290-0148-4D7D-9BF5-C198F4A8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EDE79F-2CDB-44D7-A5A3-2D2BBE364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29510-4548-4621-82D9-7D32C80EA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FB99-CC76-467B-9A87-8657FAD383C0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4B78C5-684E-45A6-BC6F-1D86C00E3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3E4DCB-271B-4F7A-9ABA-70F3BB13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AF0E0-9648-4C2D-966D-7642D6093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078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7374B-A803-4A96-BB99-4D7548827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625F3D-AEBA-4E7D-8339-2EFA84F89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E60FF2-6A61-4567-BD16-D9DFDF9B8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FB99-CC76-467B-9A87-8657FAD383C0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A58AF9-02EE-4F05-9DBF-684630C5A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EB9C20-4549-440E-B3C7-D5278E093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AF0E0-9648-4C2D-966D-7642D6093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24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0C1126-21DD-4296-8EA3-192766E99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C1B918-0580-4B26-B798-58C2BF17D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9D8F6B-0229-4F35-A889-B32AD280C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6E9BEA-578B-4D18-9EE1-2E145B005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FB99-CC76-467B-9A87-8657FAD383C0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78E11F-391B-4A4F-95AB-08965DD1E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15870E-DF4A-48C1-868A-CD0638E79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AF0E0-9648-4C2D-966D-7642D6093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322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0CACC-0413-4D28-8338-8A5AE983D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DAB726-4C0F-46DA-8DF4-084B5BC3A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2A4E46-86C9-4F79-9165-7859A91C7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DDC9E7-1994-41DA-9361-4084D7D5A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02D336-9B66-49F9-8595-9249AF34B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1D559E-661B-45C1-912E-82A083A4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FB99-CC76-467B-9A87-8657FAD383C0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53FF97-BB83-4002-A775-9739C5C58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47B59E-A76A-43CB-99DC-2D79AF19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AF0E0-9648-4C2D-966D-7642D6093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77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80B58-B6D1-487F-86D0-307D405B6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BAE829-E1BA-48A0-9309-F2DC0EA13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FB99-CC76-467B-9A87-8657FAD383C0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ABAB7E-C367-4E12-88BE-DA1EEC300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91439E-9D44-43A9-BF6C-9CC891F8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AF0E0-9648-4C2D-966D-7642D6093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81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8DDF3B-9F7A-4AEC-94E5-267574071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FB99-CC76-467B-9A87-8657FAD383C0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521E49-286A-451A-B1A2-212D8E390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E1DBCB-8667-489C-81CA-E2B527DD8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AF0E0-9648-4C2D-966D-7642D6093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66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8E11E-901F-4542-992D-ACED903CB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357BA7-5B26-4B3B-A6C6-5E3BBD4BB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8AF66D-3D1D-4D6F-9F66-430FE0B8A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DD6851-F8CF-4EAF-B740-18D96C19C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FB99-CC76-467B-9A87-8657FAD383C0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B727C2-7D28-450B-A1DA-9F47480B4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5E6458-A34D-434D-A2EB-C24038762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AF0E0-9648-4C2D-966D-7642D6093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61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68AA8-AACA-4A7A-81B0-32FC25B3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8B93F2-6AE2-4D02-BAB7-AB6BFEA8D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A2B3D8-E810-4A30-BF58-206521F6C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ED8E43-BA4B-4948-B067-C9A46A6A0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FB99-CC76-467B-9A87-8657FAD383C0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C61AFD-D5FC-4704-838E-E6A63433C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2D1398-96C1-40A0-AA05-C12FC3C0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AF0E0-9648-4C2D-966D-7642D6093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07402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FC92FB99-CC76-467B-9A87-8657FAD383C0}" type="datetimeFigureOut">
              <a:rPr lang="ko-KR" altLang="en-US"/>
              <a:pPr/>
              <a:t>2019-06-19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428AF0E0-9648-4C2D-966D-7642D6093DC6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실내, 침대, 벽, 방이(가) 표시된 사진  자동 생성된 설명"/>
          <p:cNvPicPr>
            <a:picLocks noChangeAspect="1"/>
          </p:cNvPicPr>
          <p:nvPr/>
        </p:nvPicPr>
        <p:blipFill rotWithShape="1">
          <a:blip r:embed="rId2">
            <a:alphaModFix amt="20000"/>
            <a:lum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/>
            <a:r>
              <a:rPr lang="en-US" altLang="ko-KR"/>
              <a:t>Yours Hotel</a:t>
            </a:r>
            <a:br>
              <a:rPr lang="en-US" altLang="ko-KR"/>
            </a:br>
            <a:r>
              <a:rPr lang="en-US" altLang="ko-KR"/>
              <a:t>							</a:t>
            </a:r>
            <a:r>
              <a:rPr lang="en-US" altLang="ko-KR" sz="1400"/>
              <a:t>2019.06.19 </a:t>
            </a:r>
            <a:r>
              <a:rPr lang="ko-KR" altLang="en-US" sz="1400"/>
              <a:t>팀프로젝트</a:t>
            </a:r>
            <a:endParaRPr lang="ko-KR" altLang="en-US" sz="14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altLang="ko-KR"/>
              <a:t>201833015 </a:t>
            </a:r>
            <a:r>
              <a:rPr lang="ko-KR" altLang="en-US"/>
              <a:t>배준혁</a:t>
            </a:r>
            <a:endParaRPr lang="ko-KR" altLang="en-US"/>
          </a:p>
          <a:p>
            <a:pPr lvl="0"/>
            <a:r>
              <a:rPr lang="en-US" altLang="ko-KR"/>
              <a:t>201633011 </a:t>
            </a:r>
            <a:r>
              <a:rPr lang="ko-KR" altLang="en-US"/>
              <a:t>남찬규</a:t>
            </a:r>
            <a:endParaRPr lang="ko-KR" altLang="en-US"/>
          </a:p>
          <a:p>
            <a:pPr lvl="0"/>
            <a:r>
              <a:rPr lang="en-US" altLang="ko-KR"/>
              <a:t>201833002 </a:t>
            </a:r>
            <a:r>
              <a:rPr lang="ko-KR" altLang="en-US"/>
              <a:t>김범년</a:t>
            </a:r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6400" y="419100"/>
            <a:ext cx="5689600" cy="44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2400"/>
              <a:t>Yours Hotel</a:t>
            </a:r>
            <a:r>
              <a:rPr lang="ko-KR" altLang="en-US" sz="2400"/>
              <a:t>의 주요기능과 작업 분배</a:t>
            </a:r>
            <a:endParaRPr lang="ko-KR" altLang="en-US" sz="2400"/>
          </a:p>
        </p:txBody>
      </p:sp>
      <p:sp>
        <p:nvSpPr>
          <p:cNvPr id="6" name="사각형: 둥근 모서리 5"/>
          <p:cNvSpPr/>
          <p:nvPr/>
        </p:nvSpPr>
        <p:spPr>
          <a:xfrm>
            <a:off x="1073150" y="2006600"/>
            <a:ext cx="4597400" cy="1422400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회원가입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로그인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이용후기 게시판,</a:t>
            </a:r>
            <a:r>
              <a:rPr lang="en-US" altLang="ko-KR">
                <a:solidFill>
                  <a:schemeClr val="tx1"/>
                </a:solidFill>
              </a:rPr>
              <a:t> CSS</a:t>
            </a:r>
            <a:r>
              <a:rPr lang="ko-KR" altLang="en-US">
                <a:solidFill>
                  <a:schemeClr val="tx1"/>
                </a:solidFill>
              </a:rPr>
              <a:t>작업, </a:t>
            </a:r>
            <a:r>
              <a:rPr lang="en-US" altLang="ko-KR">
                <a:solidFill>
                  <a:schemeClr val="tx1"/>
                </a:solidFill>
              </a:rPr>
              <a:t>DB</a:t>
            </a:r>
            <a:r>
              <a:rPr lang="ko-KR" altLang="en-US">
                <a:solidFill>
                  <a:schemeClr val="tx1"/>
                </a:solidFill>
              </a:rPr>
              <a:t>작업</a:t>
            </a:r>
            <a:endParaRPr lang="ko-KR" altLang="en-US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accent1"/>
                </a:solidFill>
              </a:rPr>
              <a:t>201833015 </a:t>
            </a:r>
            <a:r>
              <a:rPr lang="ko-KR" altLang="en-US">
                <a:solidFill>
                  <a:schemeClr val="accent1"/>
                </a:solidFill>
              </a:rPr>
              <a:t>배준혁</a:t>
            </a:r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7" name="사각형: 둥근 모서리 6"/>
          <p:cNvSpPr/>
          <p:nvPr/>
        </p:nvSpPr>
        <p:spPr>
          <a:xfrm>
            <a:off x="6521452" y="2006600"/>
            <a:ext cx="4838700" cy="1422400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관리자 로그인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회원 개인 예약현황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관리자 회원관리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수정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삭제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r>
              <a:rPr lang="ko-KR" altLang="en-US">
                <a:solidFill>
                  <a:schemeClr val="tx1"/>
                </a:solidFill>
              </a:rPr>
              <a:t>, </a:t>
            </a:r>
            <a:r>
              <a:rPr lang="en-US" altLang="ko-KR">
                <a:solidFill>
                  <a:schemeClr val="tx1"/>
                </a:solidFill>
              </a:rPr>
              <a:t>DB</a:t>
            </a:r>
            <a:r>
              <a:rPr lang="ko-KR" altLang="en-US">
                <a:solidFill>
                  <a:schemeClr val="tx1"/>
                </a:solidFill>
              </a:rPr>
              <a:t>작업</a:t>
            </a:r>
            <a:endParaRPr lang="ko-KR" altLang="en-US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accent1"/>
                </a:solidFill>
              </a:rPr>
              <a:t>201633011 </a:t>
            </a:r>
            <a:r>
              <a:rPr lang="ko-KR" altLang="en-US">
                <a:solidFill>
                  <a:schemeClr val="accent1"/>
                </a:solidFill>
              </a:rPr>
              <a:t>남찬규</a:t>
            </a:r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8" name="사각형: 둥근 모서리 7"/>
          <p:cNvSpPr/>
          <p:nvPr/>
        </p:nvSpPr>
        <p:spPr>
          <a:xfrm>
            <a:off x="3676650" y="3987800"/>
            <a:ext cx="4838700" cy="1422400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PPT</a:t>
            </a:r>
            <a:r>
              <a:rPr lang="ko-KR" altLang="en-US">
                <a:solidFill>
                  <a:schemeClr val="tx1"/>
                </a:solidFill>
              </a:rPr>
              <a:t>파일 작성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각종 소스자료 수집</a:t>
            </a:r>
            <a:endParaRPr lang="ko-KR" altLang="en-US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accent1"/>
                </a:solidFill>
              </a:rPr>
              <a:t>201833002 </a:t>
            </a:r>
            <a:r>
              <a:rPr lang="ko-KR" altLang="en-US">
                <a:solidFill>
                  <a:schemeClr val="accent1"/>
                </a:solidFill>
              </a:rPr>
              <a:t>김범년</a:t>
            </a:r>
            <a:endParaRPr lang="ko-KR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6400" y="419100"/>
            <a:ext cx="5689600" cy="44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2400"/>
              <a:t>DB</a:t>
            </a:r>
            <a:r>
              <a:rPr lang="ko-KR" altLang="en-US" sz="2400"/>
              <a:t>목록</a:t>
            </a:r>
            <a:endParaRPr lang="ko-KR" altLang="en-US" sz="24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406400" y="1244600"/>
            <a:ext cx="2649280" cy="1752600"/>
          </a:xfrm>
          <a:prstGeom prst="rect">
            <a:avLst/>
          </a:prstGeom>
        </p:spPr>
      </p:pic>
      <p:pic>
        <p:nvPicPr>
          <p:cNvPr id="9" name="그림 8" descr="텍스트이(가) 표시된 사진  자동 생성된 설명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4713235" y="158629"/>
            <a:ext cx="4934639" cy="1676634"/>
          </a:xfrm>
          <a:prstGeom prst="rect">
            <a:avLst/>
          </a:prstGeom>
        </p:spPr>
      </p:pic>
      <p:pic>
        <p:nvPicPr>
          <p:cNvPr id="11" name="그림 10" descr="텍스트이(가) 표시된 사진  자동 생성된 설명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4898999" y="1993892"/>
            <a:ext cx="4563112" cy="1790950"/>
          </a:xfrm>
          <a:prstGeom prst="rect">
            <a:avLst/>
          </a:prstGeom>
        </p:spPr>
      </p:pic>
      <p:pic>
        <p:nvPicPr>
          <p:cNvPr id="13" name="그림 12" descr="텍스트이(가) 표시된 사진  자동 생성된 설명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>
            <a:off x="4808499" y="4102100"/>
            <a:ext cx="4744112" cy="17814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304800" y="749300"/>
            <a:ext cx="3136900" cy="520700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회원가입 </a:t>
            </a:r>
            <a:r>
              <a:rPr lang="en-US" altLang="ko-KR">
                <a:solidFill>
                  <a:schemeClr val="tx1"/>
                </a:solidFill>
              </a:rPr>
              <a:t>-&gt; </a:t>
            </a:r>
            <a:r>
              <a:rPr lang="ko-KR" altLang="en-US">
                <a:solidFill>
                  <a:schemeClr val="tx1"/>
                </a:solidFill>
              </a:rPr>
              <a:t>로그인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사각형: 둥근 모서리 4"/>
          <p:cNvSpPr/>
          <p:nvPr/>
        </p:nvSpPr>
        <p:spPr>
          <a:xfrm>
            <a:off x="4330700" y="749300"/>
            <a:ext cx="3136900" cy="520700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u="sng">
                <a:solidFill>
                  <a:schemeClr val="tx1"/>
                </a:solidFill>
              </a:rPr>
              <a:t>로그인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-&gt; </a:t>
            </a:r>
            <a:r>
              <a:rPr lang="ko-KR" altLang="en-US">
                <a:solidFill>
                  <a:schemeClr val="tx1"/>
                </a:solidFill>
              </a:rPr>
              <a:t>호텔 예약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사각형: 둥근 모서리 5"/>
          <p:cNvSpPr/>
          <p:nvPr/>
        </p:nvSpPr>
        <p:spPr>
          <a:xfrm>
            <a:off x="4330700" y="2082800"/>
            <a:ext cx="3136900" cy="520700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이용후기 열람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작성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067300" y="1168400"/>
            <a:ext cx="0" cy="927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4" idx="3"/>
            <a:endCxn id="5" idx="1"/>
          </p:cNvCxnSpPr>
          <p:nvPr/>
        </p:nvCxnSpPr>
        <p:spPr>
          <a:xfrm>
            <a:off x="3441700" y="1009650"/>
            <a:ext cx="88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/>
          <p:cNvSpPr/>
          <p:nvPr/>
        </p:nvSpPr>
        <p:spPr>
          <a:xfrm>
            <a:off x="8204200" y="749300"/>
            <a:ext cx="3136900" cy="520700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개인 예약현황 확인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stCxn id="5" idx="3"/>
            <a:endCxn id="12" idx="1"/>
          </p:cNvCxnSpPr>
          <p:nvPr/>
        </p:nvCxnSpPr>
        <p:spPr>
          <a:xfrm>
            <a:off x="7467600" y="1009650"/>
            <a:ext cx="736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/>
          <p:cNvSpPr/>
          <p:nvPr/>
        </p:nvSpPr>
        <p:spPr>
          <a:xfrm>
            <a:off x="355600" y="3429000"/>
            <a:ext cx="3136900" cy="520700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관리자 로그인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사각형: 둥근 모서리 15"/>
          <p:cNvSpPr/>
          <p:nvPr/>
        </p:nvSpPr>
        <p:spPr>
          <a:xfrm>
            <a:off x="4330700" y="3429000"/>
            <a:ext cx="3136900" cy="520700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회원 정보 수정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삭제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사각형: 둥근 모서리 16"/>
          <p:cNvSpPr/>
          <p:nvPr/>
        </p:nvSpPr>
        <p:spPr>
          <a:xfrm>
            <a:off x="355600" y="4800600"/>
            <a:ext cx="3136900" cy="520700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회원 예약 삭제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stCxn id="15" idx="3"/>
            <a:endCxn id="16" idx="1"/>
          </p:cNvCxnSpPr>
          <p:nvPr/>
        </p:nvCxnSpPr>
        <p:spPr>
          <a:xfrm>
            <a:off x="3492500" y="368935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5" idx="2"/>
          </p:cNvCxnSpPr>
          <p:nvPr/>
        </p:nvCxnSpPr>
        <p:spPr>
          <a:xfrm>
            <a:off x="1924050" y="3949700"/>
            <a:ext cx="0" cy="977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TotalTime>0</ep:TotalTime>
  <ep:HyperlinkBase/>
  <ep:Application>Hancom Office Hanshow 2010</ep:Application>
  <ep:AppVersion>8.0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cp:contentStatus/>
  <dcterms:created xsi:type="dcterms:W3CDTF">2019-06-19T05:44:29.000</dcterms:created>
  <dc:creator>USER</dc:creator>
  <dc:description/>
  <cp:keywords/>
  <cp:lastModifiedBy>배준혁</cp:lastModifiedBy>
  <dcterms:modified xsi:type="dcterms:W3CDTF">2019-06-19T08:47:43.765</dcterms:modified>
  <cp:revision>6</cp:revision>
  <dc:subject/>
  <dc:title>Yours Hotel        2019.06.19 팀프로젝트</dc:title>
</cp:coreProperties>
</file>