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5" r:id="rId4"/>
    <p:sldId id="264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21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8BAE-BA66-49FB-B8CE-75C7D6E5B634}" type="datetimeFigureOut">
              <a:rPr lang="ko-KR" altLang="en-US" smtClean="0"/>
              <a:t>2021. 11. 3.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21D6A9C-FCE9-49B1-BE9A-A7D10B505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15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8BAE-BA66-49FB-B8CE-75C7D6E5B634}" type="datetimeFigureOut">
              <a:rPr lang="ko-KR" altLang="en-US" smtClean="0"/>
              <a:t>2021. 11. 3.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6A9C-FCE9-49B1-BE9A-A7D10B505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84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8BAE-BA66-49FB-B8CE-75C7D6E5B634}" type="datetimeFigureOut">
              <a:rPr lang="ko-KR" altLang="en-US" smtClean="0"/>
              <a:t>2021. 11. 3.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6A9C-FCE9-49B1-BE9A-A7D10B505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1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8BAE-BA66-49FB-B8CE-75C7D6E5B634}" type="datetimeFigureOut">
              <a:rPr lang="ko-KR" altLang="en-US" smtClean="0"/>
              <a:t>2021. 11. 3.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6A9C-FCE9-49B1-BE9A-A7D10B505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26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69E8BAE-BA66-49FB-B8CE-75C7D6E5B634}" type="datetimeFigureOut">
              <a:rPr lang="ko-KR" altLang="en-US" smtClean="0"/>
              <a:t>2021. 11. 3.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21D6A9C-FCE9-49B1-BE9A-A7D10B505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82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8BAE-BA66-49FB-B8CE-75C7D6E5B634}" type="datetimeFigureOut">
              <a:rPr lang="ko-KR" altLang="en-US" smtClean="0"/>
              <a:t>2021. 11. 3.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6A9C-FCE9-49B1-BE9A-A7D10B505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16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8BAE-BA66-49FB-B8CE-75C7D6E5B634}" type="datetimeFigureOut">
              <a:rPr lang="ko-KR" altLang="en-US" smtClean="0"/>
              <a:t>2021. 11. 3.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6A9C-FCE9-49B1-BE9A-A7D10B505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60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8BAE-BA66-49FB-B8CE-75C7D6E5B634}" type="datetimeFigureOut">
              <a:rPr lang="ko-KR" altLang="en-US" smtClean="0"/>
              <a:t>2021. 11. 3.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6A9C-FCE9-49B1-BE9A-A7D10B505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25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8BAE-BA66-49FB-B8CE-75C7D6E5B634}" type="datetimeFigureOut">
              <a:rPr lang="ko-KR" altLang="en-US" smtClean="0"/>
              <a:t>2021. 11. 3.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6A9C-FCE9-49B1-BE9A-A7D10B505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6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8BAE-BA66-49FB-B8CE-75C7D6E5B634}" type="datetimeFigureOut">
              <a:rPr lang="ko-KR" altLang="en-US" smtClean="0"/>
              <a:t>2021. 11. 3.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6A9C-FCE9-49B1-BE9A-A7D10B505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33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8BAE-BA66-49FB-B8CE-75C7D6E5B634}" type="datetimeFigureOut">
              <a:rPr lang="ko-KR" altLang="en-US" smtClean="0"/>
              <a:t>2021. 11. 3.</a:t>
            </a:fld>
            <a:endParaRPr lang="ko-KR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6A9C-FCE9-49B1-BE9A-A7D10B505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00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69E8BAE-BA66-49FB-B8CE-75C7D6E5B634}" type="datetimeFigureOut">
              <a:rPr lang="ko-KR" altLang="en-US" smtClean="0"/>
              <a:t>2021. 11. 3.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21D6A9C-FCE9-49B1-BE9A-A7D10B505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84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CDEC2F4-12D7-4AD0-AAAD-31AECCBBED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&lt;</a:t>
            </a:r>
            <a:r>
              <a:rPr lang="ko-KR" altLang="en-US" sz="3200" dirty="0"/>
              <a:t>과제 제목 </a:t>
            </a:r>
            <a:r>
              <a:rPr lang="en-US" altLang="ko-KR" sz="3200" dirty="0"/>
              <a:t>– </a:t>
            </a:r>
            <a:r>
              <a:rPr lang="ko-KR" altLang="en-US" sz="3200"/>
              <a:t>사용자 인터페이스 설계</a:t>
            </a:r>
            <a:r>
              <a:rPr lang="en-US" altLang="ko-KR" sz="3200" dirty="0"/>
              <a:t>&gt;</a:t>
            </a:r>
            <a:br>
              <a:rPr lang="en-US" altLang="ko-KR" sz="3200" dirty="0"/>
            </a:br>
            <a:r>
              <a:rPr lang="ko-KR" altLang="en-US" sz="3200" dirty="0"/>
              <a:t>웹 프로그래밍 </a:t>
            </a:r>
            <a:r>
              <a:rPr lang="ko-KR" altLang="en-US" sz="3200" dirty="0" err="1"/>
              <a:t>텀</a:t>
            </a:r>
            <a:r>
              <a:rPr lang="ko-KR" altLang="en-US" sz="3200" dirty="0"/>
              <a:t> 프로젝트</a:t>
            </a:r>
            <a:br>
              <a:rPr lang="en-US" altLang="ko-KR" sz="3200" dirty="0"/>
            </a:br>
            <a:endParaRPr lang="ko-KR" altLang="en-US" sz="3200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7FABE161-2818-4B93-9188-DC5D95085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00</a:t>
            </a:r>
            <a:r>
              <a:rPr lang="ko-KR" altLang="en-US" dirty="0"/>
              <a:t>반   </a:t>
            </a:r>
            <a:r>
              <a:rPr lang="en-US" altLang="ko-KR" dirty="0"/>
              <a:t>201802100</a:t>
            </a:r>
            <a:r>
              <a:rPr lang="ko-KR" altLang="en-US" dirty="0"/>
              <a:t> 배성현 </a:t>
            </a:r>
          </a:p>
        </p:txBody>
      </p:sp>
    </p:spTree>
    <p:extLst>
      <p:ext uri="{BB962C8B-B14F-4D97-AF65-F5344CB8AC3E}">
        <p14:creationId xmlns:p14="http://schemas.microsoft.com/office/powerpoint/2010/main" val="203443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5BFE118-8AF8-9943-B5F1-5867C9E61C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7" r="-3" b="-3"/>
          <a:stretch/>
        </p:blipFill>
        <p:spPr>
          <a:xfrm>
            <a:off x="3344" y="3509433"/>
            <a:ext cx="4475150" cy="3348566"/>
          </a:xfrm>
          <a:prstGeom prst="rect">
            <a:avLst/>
          </a:prstGeom>
        </p:spPr>
      </p:pic>
      <p:sp>
        <p:nvSpPr>
          <p:cNvPr id="34" name="Rectangle 27">
            <a:extLst>
              <a:ext uri="{FF2B5EF4-FFF2-40B4-BE49-F238E27FC236}">
                <a16:creationId xmlns:a16="http://schemas.microsoft.com/office/drawing/2014/main" id="{881BB01C-2DAE-48BD-8E81-DAE2E1BC4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070" y="0"/>
            <a:ext cx="7541930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19FBE7-6F4C-4D34-8618-792624C1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4800"/>
              <a:t>메인 페이지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B84D3F-5450-C545-B282-C0FBE67F1C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" b="-3"/>
          <a:stretch/>
        </p:blipFill>
        <p:spPr>
          <a:xfrm>
            <a:off x="3344" y="10"/>
            <a:ext cx="4475150" cy="3348557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34F0E-AC6F-4E80-B93B-C008912E5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r>
              <a:rPr lang="en-US" altLang="ko-KR" sz="1800"/>
              <a:t>CNU bit</a:t>
            </a:r>
            <a:r>
              <a:rPr lang="ko-KR" altLang="en-US" sz="1800"/>
              <a:t>의 메인화면</a:t>
            </a:r>
            <a:endParaRPr lang="en-US" altLang="ko-KR" sz="1800"/>
          </a:p>
          <a:p>
            <a:r>
              <a:rPr lang="ko-KR" altLang="en-US" sz="1800"/>
              <a:t>상단 바에는 </a:t>
            </a:r>
            <a:r>
              <a:rPr lang="en-US" altLang="ko-KR" sz="1800"/>
              <a:t>my</a:t>
            </a:r>
            <a:r>
              <a:rPr lang="ko-KR" altLang="en-US" sz="1800"/>
              <a:t>자산</a:t>
            </a:r>
            <a:r>
              <a:rPr lang="en-US" altLang="ko-KR" sz="1800"/>
              <a:t>,</a:t>
            </a:r>
            <a:r>
              <a:rPr lang="ko-KR" altLang="en-US" sz="1800"/>
              <a:t> 코인</a:t>
            </a:r>
            <a:r>
              <a:rPr lang="en-US" altLang="ko-KR" sz="1800"/>
              <a:t>,</a:t>
            </a:r>
            <a:r>
              <a:rPr lang="ko-KR" altLang="en-US" sz="1800"/>
              <a:t> 랭킹</a:t>
            </a:r>
            <a:r>
              <a:rPr lang="en-US" altLang="ko-KR" sz="1800"/>
              <a:t>,</a:t>
            </a:r>
            <a:r>
              <a:rPr lang="ko-KR" altLang="en-US" sz="1800"/>
              <a:t> 이용안내</a:t>
            </a:r>
            <a:r>
              <a:rPr lang="en-US" altLang="ko-KR" sz="1800"/>
              <a:t>,</a:t>
            </a:r>
            <a:r>
              <a:rPr lang="ko-KR" altLang="en-US" sz="1800"/>
              <a:t> 로그인</a:t>
            </a:r>
            <a:r>
              <a:rPr lang="en-US" altLang="ko-KR" sz="1800"/>
              <a:t>,</a:t>
            </a:r>
            <a:r>
              <a:rPr lang="ko-KR" altLang="en-US" sz="1800"/>
              <a:t> 회원가입 네비게이션이 존재</a:t>
            </a:r>
            <a:endParaRPr lang="en-US" altLang="ko-KR" sz="1800"/>
          </a:p>
          <a:p>
            <a:r>
              <a:rPr lang="ko-KR" altLang="en-US" sz="1800"/>
              <a:t>중간에는 표지가 존재하고 밑 부분에는 대표 코인 </a:t>
            </a:r>
            <a:r>
              <a:rPr lang="en-US" altLang="ko-KR" sz="1800"/>
              <a:t>4</a:t>
            </a:r>
            <a:r>
              <a:rPr lang="ko-KR" altLang="en-US" sz="1800"/>
              <a:t>개가 위치</a:t>
            </a:r>
            <a:endParaRPr lang="en-US" altLang="ko-KR" sz="1800"/>
          </a:p>
          <a:p>
            <a:r>
              <a:rPr lang="ko-KR" altLang="en-US" sz="1800"/>
              <a:t>마지막에는 유저 랭킹이 간단하게 표시</a:t>
            </a:r>
            <a:endParaRPr lang="en-US" altLang="ko-KR" sz="1800"/>
          </a:p>
        </p:txBody>
      </p:sp>
      <p:grpSp>
        <p:nvGrpSpPr>
          <p:cNvPr id="35" name="Group 29">
            <a:extLst>
              <a:ext uri="{FF2B5EF4-FFF2-40B4-BE49-F238E27FC236}">
                <a16:creationId xmlns:a16="http://schemas.microsoft.com/office/drawing/2014/main" id="{AD55FF18-1979-4730-A345-E74E328F0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6" name="Oval 30">
              <a:extLst>
                <a:ext uri="{FF2B5EF4-FFF2-40B4-BE49-F238E27FC236}">
                  <a16:creationId xmlns:a16="http://schemas.microsoft.com/office/drawing/2014/main" id="{6F8381C4-0751-4A6E-BFF7-48DF67BFA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7" name="Oval 31">
              <a:extLst>
                <a:ext uri="{FF2B5EF4-FFF2-40B4-BE49-F238E27FC236}">
                  <a16:creationId xmlns:a16="http://schemas.microsoft.com/office/drawing/2014/main" id="{F7320C1D-D7A9-4392-B3B6-ACEF193A8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96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81BB01C-2DAE-48BD-8E81-DAE2E1BC4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070" y="0"/>
            <a:ext cx="754193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19FBE7-6F4C-4D34-8618-792624C1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4800" dirty="0"/>
              <a:t>My</a:t>
            </a:r>
            <a:r>
              <a:rPr lang="ko-KR" altLang="en-US" sz="4800" dirty="0"/>
              <a:t>자산 페이지 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4E8779E7-7341-164D-AD57-AC90FD802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0494"/>
            <a:ext cx="4502819" cy="3184166"/>
          </a:xfr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D55FF18-1979-4730-A345-E74E328F0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F8381C4-0751-4A6E-BFF7-48DF67BFA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7320C1D-D7A9-4392-B3B6-ACEF193A8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5ECD8D3-2969-9242-90D1-4CD62E0B1431}"/>
              </a:ext>
            </a:extLst>
          </p:cNvPr>
          <p:cNvSpPr txBox="1">
            <a:spLocks/>
          </p:cNvSpPr>
          <p:nvPr/>
        </p:nvSpPr>
        <p:spPr>
          <a:xfrm>
            <a:off x="4970109" y="2121408"/>
            <a:ext cx="6730276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CNU bit</a:t>
            </a:r>
            <a:r>
              <a:rPr lang="ko-KR" altLang="en-US" sz="1800" dirty="0"/>
              <a:t>의 </a:t>
            </a:r>
            <a:r>
              <a:rPr lang="en-US" altLang="ko-KR" sz="1800" dirty="0"/>
              <a:t>My</a:t>
            </a:r>
            <a:r>
              <a:rPr lang="ko-KR" altLang="en-US" sz="1800" dirty="0"/>
              <a:t>자산 페이지</a:t>
            </a:r>
            <a:endParaRPr lang="en-US" altLang="ko-KR" sz="1800" dirty="0"/>
          </a:p>
          <a:p>
            <a:r>
              <a:rPr lang="ko-KR" altLang="en-US" sz="1800" dirty="0"/>
              <a:t>유저의 총자산</a:t>
            </a:r>
            <a:r>
              <a:rPr lang="en-US" altLang="ko-KR" sz="1800" dirty="0"/>
              <a:t>,</a:t>
            </a:r>
            <a:r>
              <a:rPr lang="ko-KR" altLang="en-US" sz="1800" dirty="0"/>
              <a:t>현금이 나타남</a:t>
            </a:r>
            <a:endParaRPr lang="en-US" altLang="ko-KR" sz="1800" dirty="0"/>
          </a:p>
          <a:p>
            <a:r>
              <a:rPr lang="ko-KR" altLang="en-US" sz="1800" dirty="0"/>
              <a:t>그 밑에는 보유하고 있는 코인</a:t>
            </a:r>
            <a:r>
              <a:rPr lang="en-US" altLang="ko-KR" sz="1800" dirty="0"/>
              <a:t>,</a:t>
            </a:r>
            <a:r>
              <a:rPr lang="ko-KR" altLang="en-US" sz="1800" dirty="0"/>
              <a:t>  현재 가격</a:t>
            </a:r>
            <a:r>
              <a:rPr lang="en-US" altLang="ko-KR" sz="1800" dirty="0"/>
              <a:t>,</a:t>
            </a:r>
            <a:r>
              <a:rPr lang="ko-KR" altLang="en-US" sz="1800" dirty="0"/>
              <a:t> 평가손익 등등의 정보와 매수</a:t>
            </a:r>
            <a:r>
              <a:rPr lang="en-US" altLang="ko-KR" sz="1800" dirty="0"/>
              <a:t>,</a:t>
            </a:r>
            <a:r>
              <a:rPr lang="ko-KR" altLang="en-US" sz="1800" dirty="0"/>
              <a:t>매도 버튼이 존재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35630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>
            <a:extLst>
              <a:ext uri="{FF2B5EF4-FFF2-40B4-BE49-F238E27FC236}">
                <a16:creationId xmlns:a16="http://schemas.microsoft.com/office/drawing/2014/main" id="{881BB01C-2DAE-48BD-8E81-DAE2E1BC4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070" y="0"/>
            <a:ext cx="754193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19FBE7-6F4C-4D34-8618-792624C1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4800" dirty="0"/>
              <a:t>코인 페이지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34F0E-AC6F-4E80-B93B-C008912E5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CNU bit</a:t>
            </a:r>
            <a:r>
              <a:rPr lang="ko-KR" altLang="en-US" sz="1800" dirty="0"/>
              <a:t>의 코인 페이지</a:t>
            </a:r>
            <a:endParaRPr lang="en-US" altLang="ko-KR" sz="1800" dirty="0"/>
          </a:p>
          <a:p>
            <a:r>
              <a:rPr lang="ko-KR" altLang="en-US" sz="1800" dirty="0"/>
              <a:t>현재 보유 현금이 표시됨</a:t>
            </a:r>
            <a:endParaRPr lang="en-US" altLang="ko-KR" sz="1800" dirty="0"/>
          </a:p>
          <a:p>
            <a:r>
              <a:rPr lang="ko-KR" altLang="en-US" sz="1800" dirty="0"/>
              <a:t>그 밑에는 </a:t>
            </a:r>
            <a:r>
              <a:rPr lang="en-US" altLang="ko-KR" sz="1800" dirty="0"/>
              <a:t>10</a:t>
            </a:r>
            <a:r>
              <a:rPr lang="ko-KR" altLang="en-US" sz="1800" dirty="0"/>
              <a:t> 종류의 코인들이 실시간 가격</a:t>
            </a:r>
            <a:r>
              <a:rPr lang="en-US" altLang="ko-KR" sz="1800" dirty="0"/>
              <a:t>,</a:t>
            </a:r>
            <a:r>
              <a:rPr lang="ko-KR" altLang="en-US" sz="1800" dirty="0"/>
              <a:t> 변동률</a:t>
            </a:r>
            <a:r>
              <a:rPr lang="en-US" altLang="ko-KR" sz="1800" dirty="0"/>
              <a:t>,</a:t>
            </a:r>
            <a:r>
              <a:rPr lang="ko-KR" altLang="en-US" sz="1800" dirty="0"/>
              <a:t> 고가</a:t>
            </a:r>
            <a:r>
              <a:rPr lang="en-US" altLang="ko-KR" sz="1800" dirty="0"/>
              <a:t>,</a:t>
            </a:r>
            <a:r>
              <a:rPr lang="ko-KR" altLang="en-US" sz="1800" dirty="0"/>
              <a:t>저가 등 코인의 정보들과 매수</a:t>
            </a:r>
            <a:r>
              <a:rPr lang="en-US" altLang="ko-KR" sz="1800" dirty="0"/>
              <a:t>,</a:t>
            </a:r>
            <a:r>
              <a:rPr lang="ko-KR" altLang="en-US" sz="1800" dirty="0"/>
              <a:t>매도 버튼이 존재</a:t>
            </a:r>
            <a:endParaRPr lang="en-US" altLang="ko-KR" sz="1800" dirty="0"/>
          </a:p>
        </p:txBody>
      </p:sp>
      <p:grpSp>
        <p:nvGrpSpPr>
          <p:cNvPr id="21" name="Group 15">
            <a:extLst>
              <a:ext uri="{FF2B5EF4-FFF2-40B4-BE49-F238E27FC236}">
                <a16:creationId xmlns:a16="http://schemas.microsoft.com/office/drawing/2014/main" id="{AD55FF18-1979-4730-A345-E74E328F0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16">
              <a:extLst>
                <a:ext uri="{FF2B5EF4-FFF2-40B4-BE49-F238E27FC236}">
                  <a16:creationId xmlns:a16="http://schemas.microsoft.com/office/drawing/2014/main" id="{6F8381C4-0751-4A6E-BFF7-48DF67BFA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17">
              <a:extLst>
                <a:ext uri="{FF2B5EF4-FFF2-40B4-BE49-F238E27FC236}">
                  <a16:creationId xmlns:a16="http://schemas.microsoft.com/office/drawing/2014/main" id="{F7320C1D-D7A9-4392-B3B6-ACEF193A8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70FBCCED-B4EB-144A-A7BD-1F767D12D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83" y="1730738"/>
            <a:ext cx="4508387" cy="318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5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81BB01C-2DAE-48BD-8E81-DAE2E1BC4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070" y="0"/>
            <a:ext cx="754193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19FBE7-6F4C-4D34-8618-792624C1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4800" dirty="0"/>
              <a:t>랭킹 페이지 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C07192F2-B90F-4541-9215-E2D0F81C8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8402"/>
            <a:ext cx="4555182" cy="3221194"/>
          </a:xfr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D55FF18-1979-4730-A345-E74E328F0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F8381C4-0751-4A6E-BFF7-48DF67BFA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7320C1D-D7A9-4392-B3B6-ACEF193A8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15CA127-943D-D640-89C8-3B8A3038D23F}"/>
              </a:ext>
            </a:extLst>
          </p:cNvPr>
          <p:cNvSpPr txBox="1">
            <a:spLocks/>
          </p:cNvSpPr>
          <p:nvPr/>
        </p:nvSpPr>
        <p:spPr>
          <a:xfrm>
            <a:off x="4970109" y="2121408"/>
            <a:ext cx="6730276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CNU bit</a:t>
            </a:r>
            <a:r>
              <a:rPr lang="ko-KR" altLang="en-US" sz="1800" dirty="0"/>
              <a:t>의 랭킹 페이지</a:t>
            </a:r>
            <a:endParaRPr lang="en-US" altLang="ko-KR" sz="1800" dirty="0"/>
          </a:p>
          <a:p>
            <a:r>
              <a:rPr lang="ko-KR" altLang="en-US" sz="1800" dirty="0"/>
              <a:t>현재 유저들의 랭킹이 보유 자산 순으로 표시됨</a:t>
            </a:r>
            <a:endParaRPr lang="en-US" altLang="ko-KR" sz="1800" dirty="0"/>
          </a:p>
          <a:p>
            <a:r>
              <a:rPr lang="ko-KR" altLang="en-US" sz="1800" dirty="0" err="1"/>
              <a:t>유저랭킹</a:t>
            </a:r>
            <a:r>
              <a:rPr lang="en-US" altLang="ko-KR" sz="1800" dirty="0"/>
              <a:t>,</a:t>
            </a:r>
            <a:r>
              <a:rPr lang="ko-KR" altLang="en-US" sz="1800" dirty="0"/>
              <a:t> 닉네임</a:t>
            </a:r>
            <a:r>
              <a:rPr lang="en-US" altLang="ko-KR" sz="1800" dirty="0"/>
              <a:t>,</a:t>
            </a:r>
            <a:r>
              <a:rPr lang="ko-KR" altLang="en-US" sz="1800" dirty="0"/>
              <a:t> 총자산</a:t>
            </a:r>
            <a:r>
              <a:rPr lang="en-US" altLang="ko-KR" sz="1800" dirty="0"/>
              <a:t>,</a:t>
            </a:r>
            <a:r>
              <a:rPr lang="ko-KR" altLang="en-US" sz="1800" dirty="0"/>
              <a:t> 수익률 순으로 표시됨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903942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81BB01C-2DAE-48BD-8E81-DAE2E1BC4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070" y="0"/>
            <a:ext cx="754193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19FBE7-6F4C-4D34-8618-792624C1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4800" dirty="0"/>
              <a:t>이용안내 페이지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34F0E-AC6F-4E80-B93B-C008912E5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CNU bit</a:t>
            </a:r>
            <a:r>
              <a:rPr lang="ko-KR" altLang="en-US" sz="1800" dirty="0"/>
              <a:t>의 이용안내 페이지</a:t>
            </a:r>
            <a:endParaRPr lang="en-US" altLang="ko-KR" sz="1800" dirty="0"/>
          </a:p>
          <a:p>
            <a:r>
              <a:rPr lang="ko-KR" altLang="en-US" sz="1800" dirty="0"/>
              <a:t>유저들이 처음 페이지에 방문했을 때 어떻게 </a:t>
            </a:r>
            <a:r>
              <a:rPr lang="en-US" altLang="ko-KR" sz="1800" dirty="0"/>
              <a:t>CNU bit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이용하는지 안내하는 페이지 </a:t>
            </a:r>
            <a:endParaRPr lang="en-US" altLang="ko-KR" sz="18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D55FF18-1979-4730-A345-E74E328F0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F8381C4-0751-4A6E-BFF7-48DF67BFA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7320C1D-D7A9-4392-B3B6-ACEF193A8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F259204-5443-2C49-B4C6-604F90B056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14" y="1650125"/>
            <a:ext cx="3849510" cy="272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0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81BB01C-2DAE-48BD-8E81-DAE2E1BC4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070" y="0"/>
            <a:ext cx="754193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19FBE7-6F4C-4D34-8618-792624C1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4800" dirty="0"/>
              <a:t>로그인 페이지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34F0E-AC6F-4E80-B93B-C008912E5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CNU bit</a:t>
            </a:r>
            <a:r>
              <a:rPr lang="ko-KR" altLang="en-US" sz="1800" dirty="0"/>
              <a:t>의 로그인 페이지</a:t>
            </a:r>
            <a:endParaRPr lang="en-US" altLang="ko-KR" sz="1800" dirty="0"/>
          </a:p>
          <a:p>
            <a:r>
              <a:rPr lang="ko-KR" altLang="en-US" sz="1800" dirty="0"/>
              <a:t>회원가입 한 유저가 아이디 비밀번호를 입력하고 </a:t>
            </a:r>
            <a:r>
              <a:rPr lang="ko-KR" altLang="en-US" sz="1800" dirty="0" err="1"/>
              <a:t>로그인을</a:t>
            </a:r>
            <a:r>
              <a:rPr lang="ko-KR" altLang="en-US" sz="1800" dirty="0"/>
              <a:t> 함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만약 아이디가 없으면 회원가입 버튼을 클릭해 창이 넘어감</a:t>
            </a:r>
            <a:r>
              <a:rPr lang="en-US" altLang="ko-KR" sz="1800" dirty="0"/>
              <a:t>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D55FF18-1979-4730-A345-E74E328F0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F8381C4-0751-4A6E-BFF7-48DF67BFA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7320C1D-D7A9-4392-B3B6-ACEF193A8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3EA2735A-1FDD-454D-BD9B-4553D7A21B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1" y="1758434"/>
            <a:ext cx="4454360" cy="314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69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81BB01C-2DAE-48BD-8E81-DAE2E1BC4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070" y="0"/>
            <a:ext cx="754193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19FBE7-6F4C-4D34-8618-792624C1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4800" dirty="0"/>
              <a:t>회원가입 페이지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34F0E-AC6F-4E80-B93B-C008912E5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CNU bit</a:t>
            </a:r>
            <a:r>
              <a:rPr lang="ko-KR" altLang="en-US" sz="1800" dirty="0"/>
              <a:t>의 회원가입 페이지</a:t>
            </a:r>
            <a:endParaRPr lang="en-US" altLang="ko-KR" sz="1800" dirty="0"/>
          </a:p>
          <a:p>
            <a:r>
              <a:rPr lang="ko-KR" altLang="en-US" sz="1800" dirty="0"/>
              <a:t>아이디</a:t>
            </a:r>
            <a:r>
              <a:rPr lang="en-US" altLang="ko-KR" sz="1800" dirty="0"/>
              <a:t>,</a:t>
            </a:r>
            <a:r>
              <a:rPr lang="ko-KR" altLang="en-US" sz="1800" dirty="0"/>
              <a:t> 비밀번호</a:t>
            </a:r>
            <a:r>
              <a:rPr lang="en-US" altLang="ko-KR" sz="1800" dirty="0"/>
              <a:t>,</a:t>
            </a:r>
            <a:r>
              <a:rPr lang="ko-KR" altLang="en-US" sz="1800" dirty="0"/>
              <a:t> 닉네임을 입력하고 회원가입 버튼을 </a:t>
            </a:r>
            <a:r>
              <a:rPr lang="ko-KR" altLang="en-US" sz="1800" dirty="0" err="1"/>
              <a:t>클릭후</a:t>
            </a:r>
            <a:r>
              <a:rPr lang="ko-KR" altLang="en-US" sz="1800" dirty="0"/>
              <a:t> 회원가입 </a:t>
            </a:r>
            <a:r>
              <a:rPr lang="ko-KR" altLang="en-US" sz="1800" dirty="0" err="1"/>
              <a:t>완료창을</a:t>
            </a:r>
            <a:r>
              <a:rPr lang="ko-KR" altLang="en-US" sz="1800" dirty="0"/>
              <a:t> 확인함</a:t>
            </a:r>
            <a:r>
              <a:rPr lang="en-US" altLang="ko-KR" sz="1800" dirty="0"/>
              <a:t>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D55FF18-1979-4730-A345-E74E328F0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F8381C4-0751-4A6E-BFF7-48DF67BFA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7320C1D-D7A9-4392-B3B6-ACEF193A8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9CB7B3EE-1846-5247-AD79-32BA96B9DD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61" y="1681655"/>
            <a:ext cx="4339990" cy="306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04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61</TotalTime>
  <Words>205</Words>
  <Application>Microsoft Macintosh PowerPoint</Application>
  <PresentationFormat>와이드스크린</PresentationFormat>
  <Paragraphs>29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Calibri</vt:lpstr>
      <vt:lpstr>Rockwell</vt:lpstr>
      <vt:lpstr>Rockwell Condensed</vt:lpstr>
      <vt:lpstr>Rockwell Extra Bold</vt:lpstr>
      <vt:lpstr>Wingdings</vt:lpstr>
      <vt:lpstr>목판</vt:lpstr>
      <vt:lpstr>&lt;과제 제목 – 사용자 인터페이스 설계&gt; 웹 프로그래밍 텀 프로젝트 </vt:lpstr>
      <vt:lpstr>메인 페이지 </vt:lpstr>
      <vt:lpstr>My자산 페이지 </vt:lpstr>
      <vt:lpstr>코인 페이지 </vt:lpstr>
      <vt:lpstr>랭킹 페이지 </vt:lpstr>
      <vt:lpstr>이용안내 페이지 </vt:lpstr>
      <vt:lpstr>로그인 페이지 </vt:lpstr>
      <vt:lpstr>회원가입 페이지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배성현</cp:lastModifiedBy>
  <cp:revision>7</cp:revision>
  <dcterms:created xsi:type="dcterms:W3CDTF">2021-11-03T08:10:52Z</dcterms:created>
  <dcterms:modified xsi:type="dcterms:W3CDTF">2021-11-03T13:13:27Z</dcterms:modified>
</cp:coreProperties>
</file>