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3247688" cy="74517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kpar\Documents\Assignmentss\new%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kpar\Documents\Assignmentss\new%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analysis.xlsx]Pivot table!PivotTable12</c:name>
    <c:fmtId val="16"/>
  </c:pivotSource>
  <c:chart>
    <c:title>
      <c:tx>
        <c:rich>
          <a:bodyPr rot="0" spcFirstLastPara="1" vertOverflow="ellipsis" vert="horz" wrap="square" anchor="ctr" anchorCtr="1"/>
          <a:lstStyle/>
          <a:p>
            <a:pPr>
              <a:defRPr sz="2880" b="1" i="0" u="none" strike="noStrike" kern="1200" spc="0" baseline="0">
                <a:solidFill>
                  <a:schemeClr val="tx2"/>
                </a:solidFill>
                <a:latin typeface="+mn-lt"/>
                <a:ea typeface="+mn-ea"/>
                <a:cs typeface="+mn-cs"/>
              </a:defRPr>
            </a:pPr>
            <a:r>
              <a:rPr lang="en-IN"/>
              <a:t>Ticket By Year</a:t>
            </a:r>
          </a:p>
        </c:rich>
      </c:tx>
      <c:layout>
        <c:manualLayout>
          <c:xMode val="edge"/>
          <c:yMode val="edge"/>
          <c:x val="0.23568558531963521"/>
          <c:y val="4.6195843507128862E-3"/>
        </c:manualLayout>
      </c:layout>
      <c:overlay val="0"/>
      <c:spPr>
        <a:noFill/>
        <a:ln>
          <a:noFill/>
        </a:ln>
        <a:effectLst/>
      </c:spPr>
      <c:txPr>
        <a:bodyPr rot="0" spcFirstLastPara="1" vertOverflow="ellipsis" vert="horz" wrap="square" anchor="ctr" anchorCtr="1"/>
        <a:lstStyle/>
        <a:p>
          <a:pPr>
            <a:defRPr sz="2880" b="1" i="0" u="none" strike="noStrike" kern="1200" spc="0" baseline="0">
              <a:solidFill>
                <a:schemeClr val="tx2"/>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table'!$L$11</c:f>
              <c:strCache>
                <c:ptCount val="1"/>
                <c:pt idx="0">
                  <c:v>Total</c:v>
                </c:pt>
              </c:strCache>
            </c:strRef>
          </c:tx>
          <c:spPr>
            <a:ln w="28575" cap="rnd">
              <a:solidFill>
                <a:schemeClr val="accent1"/>
              </a:solidFill>
              <a:round/>
            </a:ln>
            <a:effectLst/>
          </c:spPr>
          <c:marker>
            <c:symbol val="none"/>
          </c:marker>
          <c:cat>
            <c:strRef>
              <c:f>'Pivot table'!$K$12:$K$17</c:f>
              <c:strCache>
                <c:ptCount val="5"/>
                <c:pt idx="0">
                  <c:v>2016</c:v>
                </c:pt>
                <c:pt idx="1">
                  <c:v>2017</c:v>
                </c:pt>
                <c:pt idx="2">
                  <c:v>2018</c:v>
                </c:pt>
                <c:pt idx="3">
                  <c:v>2019</c:v>
                </c:pt>
                <c:pt idx="4">
                  <c:v>2020</c:v>
                </c:pt>
              </c:strCache>
            </c:strRef>
          </c:cat>
          <c:val>
            <c:numRef>
              <c:f>'Pivot table'!$L$12:$L$17</c:f>
              <c:numCache>
                <c:formatCode>General</c:formatCode>
                <c:ptCount val="5"/>
                <c:pt idx="0">
                  <c:v>13051</c:v>
                </c:pt>
                <c:pt idx="1">
                  <c:v>14915</c:v>
                </c:pt>
                <c:pt idx="2">
                  <c:v>18954</c:v>
                </c:pt>
                <c:pt idx="3">
                  <c:v>21490</c:v>
                </c:pt>
                <c:pt idx="4">
                  <c:v>29088</c:v>
                </c:pt>
              </c:numCache>
            </c:numRef>
          </c:val>
          <c:smooth val="0"/>
          <c:extLst>
            <c:ext xmlns:c16="http://schemas.microsoft.com/office/drawing/2014/chart" uri="{C3380CC4-5D6E-409C-BE32-E72D297353CC}">
              <c16:uniqueId val="{00000000-DF28-4685-85EC-3860A0640BB7}"/>
            </c:ext>
          </c:extLst>
        </c:ser>
        <c:dLbls>
          <c:showLegendKey val="0"/>
          <c:showVal val="0"/>
          <c:showCatName val="0"/>
          <c:showSerName val="0"/>
          <c:showPercent val="0"/>
          <c:showBubbleSize val="0"/>
        </c:dLbls>
        <c:smooth val="0"/>
        <c:axId val="525559167"/>
        <c:axId val="525547167"/>
      </c:lineChart>
      <c:catAx>
        <c:axId val="525559167"/>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en-US"/>
          </a:p>
        </c:txPr>
        <c:crossAx val="525547167"/>
        <c:crosses val="autoZero"/>
        <c:auto val="1"/>
        <c:lblAlgn val="ctr"/>
        <c:lblOffset val="100"/>
        <c:noMultiLvlLbl val="0"/>
      </c:catAx>
      <c:valAx>
        <c:axId val="5255471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IN"/>
                  <a:t>No. of tickets</a:t>
                </a:r>
              </a:p>
            </c:rich>
          </c:tx>
          <c:overlay val="0"/>
          <c:spPr>
            <a:noFill/>
            <a:ln>
              <a:noFill/>
            </a:ln>
            <a:effectLst/>
          </c:spPr>
          <c:txPr>
            <a:bodyPr rot="-540000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en-US"/>
          </a:p>
        </c:txPr>
        <c:crossAx val="525559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a:solidFill>
            <a:schemeClr val="tx2"/>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analysis.xlsx]Pivot table!PivotTable15</c:name>
    <c:fmtId val="3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Resolution</a:t>
            </a:r>
            <a:r>
              <a:rPr lang="en-US" baseline="0"/>
              <a:t> time by request category</a:t>
            </a:r>
            <a:endParaRPr lang="en-US"/>
          </a:p>
        </c:rich>
      </c:tx>
      <c:layout>
        <c:manualLayout>
          <c:xMode val="edge"/>
          <c:yMode val="edge"/>
          <c:x val="0.18313888888888891"/>
          <c:y val="1.851851851851851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table'!$AC$13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table'!$AB$14:$AB$18</c:f>
              <c:strCache>
                <c:ptCount val="4"/>
                <c:pt idx="0">
                  <c:v>Hardware</c:v>
                </c:pt>
                <c:pt idx="1">
                  <c:v>Login Access</c:v>
                </c:pt>
                <c:pt idx="2">
                  <c:v>Software</c:v>
                </c:pt>
                <c:pt idx="3">
                  <c:v>System</c:v>
                </c:pt>
              </c:strCache>
            </c:strRef>
          </c:cat>
          <c:val>
            <c:numRef>
              <c:f>'Pivot table'!$AC$14:$AC$18</c:f>
              <c:numCache>
                <c:formatCode>General</c:formatCode>
                <c:ptCount val="4"/>
                <c:pt idx="0">
                  <c:v>7.6253981300729476</c:v>
                </c:pt>
                <c:pt idx="1">
                  <c:v>0.31380810468262937</c:v>
                </c:pt>
                <c:pt idx="2">
                  <c:v>5.2387327542156363</c:v>
                </c:pt>
                <c:pt idx="3">
                  <c:v>6.6156094559253376</c:v>
                </c:pt>
              </c:numCache>
            </c:numRef>
          </c:val>
          <c:extLst>
            <c:ext xmlns:c16="http://schemas.microsoft.com/office/drawing/2014/chart" uri="{C3380CC4-5D6E-409C-BE32-E72D297353CC}">
              <c16:uniqueId val="{00000000-647F-45CB-8B9F-05048B125FC6}"/>
            </c:ext>
          </c:extLst>
        </c:ser>
        <c:dLbls>
          <c:dLblPos val="outEnd"/>
          <c:showLegendKey val="0"/>
          <c:showVal val="1"/>
          <c:showCatName val="0"/>
          <c:showSerName val="0"/>
          <c:showPercent val="0"/>
          <c:showBubbleSize val="0"/>
        </c:dLbls>
        <c:gapWidth val="219"/>
        <c:overlap val="-27"/>
        <c:axId val="501056640"/>
        <c:axId val="501048000"/>
      </c:barChart>
      <c:catAx>
        <c:axId val="5010566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Request</a:t>
                </a:r>
                <a:r>
                  <a:rPr lang="en-IN" baseline="0"/>
                  <a:t> Category</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048000"/>
        <c:crosses val="autoZero"/>
        <c:auto val="1"/>
        <c:lblAlgn val="ctr"/>
        <c:lblOffset val="100"/>
        <c:noMultiLvlLbl val="0"/>
      </c:catAx>
      <c:valAx>
        <c:axId val="501048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Resolution</a:t>
                </a:r>
                <a:r>
                  <a:rPr lang="en-IN" baseline="0"/>
                  <a:t> Time (in day)</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0566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8400" y="0"/>
            <a:ext cx="13290239" cy="744978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925530" y="2033123"/>
            <a:ext cx="7405828" cy="1646739"/>
          </a:xfrm>
        </p:spPr>
        <p:txBody>
          <a:bodyPr anchor="b">
            <a:noAutofit/>
          </a:bodyPr>
          <a:lstStyle>
            <a:lvl1pPr algn="ctr">
              <a:defRPr sz="5868">
                <a:effectLst/>
              </a:defRPr>
            </a:lvl1pPr>
          </a:lstStyle>
          <a:p>
            <a:r>
              <a:rPr lang="en-US"/>
              <a:t>Click to edit Master title style</a:t>
            </a:r>
            <a:endParaRPr lang="en-US" dirty="0"/>
          </a:p>
        </p:txBody>
      </p:sp>
      <p:sp>
        <p:nvSpPr>
          <p:cNvPr id="3" name="Subtitle 2"/>
          <p:cNvSpPr>
            <a:spLocks noGrp="1"/>
          </p:cNvSpPr>
          <p:nvPr>
            <p:ph type="subTitle" idx="1"/>
          </p:nvPr>
        </p:nvSpPr>
        <p:spPr>
          <a:xfrm>
            <a:off x="2925530" y="3974250"/>
            <a:ext cx="7405828" cy="1435149"/>
          </a:xfrm>
        </p:spPr>
        <p:txBody>
          <a:bodyPr anchor="t">
            <a:normAutofit/>
          </a:bodyPr>
          <a:lstStyle>
            <a:lvl1pPr marL="0" indent="0" algn="ctr">
              <a:buNone/>
              <a:defRPr sz="2282">
                <a:solidFill>
                  <a:schemeClr val="tx1"/>
                </a:solidFill>
              </a:defRPr>
            </a:lvl1pPr>
            <a:lvl2pPr marL="496794" indent="0" algn="ctr">
              <a:buNone/>
              <a:defRPr>
                <a:solidFill>
                  <a:schemeClr val="tx1">
                    <a:tint val="75000"/>
                  </a:schemeClr>
                </a:solidFill>
              </a:defRPr>
            </a:lvl2pPr>
            <a:lvl3pPr marL="993587" indent="0" algn="ctr">
              <a:buNone/>
              <a:defRPr>
                <a:solidFill>
                  <a:schemeClr val="tx1">
                    <a:tint val="75000"/>
                  </a:schemeClr>
                </a:solidFill>
              </a:defRPr>
            </a:lvl3pPr>
            <a:lvl4pPr marL="1490381" indent="0" algn="ctr">
              <a:buNone/>
              <a:defRPr>
                <a:solidFill>
                  <a:schemeClr val="tx1">
                    <a:tint val="75000"/>
                  </a:schemeClr>
                </a:solidFill>
              </a:defRPr>
            </a:lvl4pPr>
            <a:lvl5pPr marL="1987174" indent="0" algn="ctr">
              <a:buNone/>
              <a:defRPr>
                <a:solidFill>
                  <a:schemeClr val="tx1">
                    <a:tint val="75000"/>
                  </a:schemeClr>
                </a:solidFill>
              </a:defRPr>
            </a:lvl5pPr>
            <a:lvl6pPr marL="2483968" indent="0" algn="ctr">
              <a:buNone/>
              <a:defRPr>
                <a:solidFill>
                  <a:schemeClr val="tx1">
                    <a:tint val="75000"/>
                  </a:schemeClr>
                </a:solidFill>
              </a:defRPr>
            </a:lvl6pPr>
            <a:lvl7pPr marL="2980761" indent="0" algn="ctr">
              <a:buNone/>
              <a:defRPr>
                <a:solidFill>
                  <a:schemeClr val="tx1">
                    <a:tint val="75000"/>
                  </a:schemeClr>
                </a:solidFill>
              </a:defRPr>
            </a:lvl7pPr>
            <a:lvl8pPr marL="3477555" indent="0" algn="ctr">
              <a:buNone/>
              <a:defRPr>
                <a:solidFill>
                  <a:schemeClr val="tx1">
                    <a:tint val="75000"/>
                  </a:schemeClr>
                </a:solidFill>
              </a:defRPr>
            </a:lvl8pPr>
            <a:lvl9pPr marL="39743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674489" y="5473794"/>
            <a:ext cx="975177" cy="303589"/>
          </a:xfrm>
        </p:spPr>
        <p:txBody>
          <a:bodyPr/>
          <a:lstStyle/>
          <a:p>
            <a:fld id="{AAC9B420-C9EB-4277-867D-370BB92A82B4}" type="datetimeFigureOut">
              <a:rPr lang="en-IN" smtClean="0"/>
              <a:t>25-11-2024</a:t>
            </a:fld>
            <a:endParaRPr lang="en-IN"/>
          </a:p>
        </p:txBody>
      </p:sp>
      <p:sp>
        <p:nvSpPr>
          <p:cNvPr id="5" name="Footer Placeholder 4"/>
          <p:cNvSpPr>
            <a:spLocks noGrp="1"/>
          </p:cNvSpPr>
          <p:nvPr>
            <p:ph type="ftr" sz="quarter" idx="11"/>
          </p:nvPr>
        </p:nvSpPr>
        <p:spPr>
          <a:xfrm>
            <a:off x="2925528" y="5473794"/>
            <a:ext cx="5666163" cy="303589"/>
          </a:xfrm>
        </p:spPr>
        <p:txBody>
          <a:bodyPr/>
          <a:lstStyle/>
          <a:p>
            <a:endParaRPr lang="en-IN"/>
          </a:p>
        </p:txBody>
      </p:sp>
      <p:sp>
        <p:nvSpPr>
          <p:cNvPr id="6" name="Slide Number Placeholder 5"/>
          <p:cNvSpPr>
            <a:spLocks noGrp="1"/>
          </p:cNvSpPr>
          <p:nvPr>
            <p:ph type="sldNum" sz="quarter" idx="12"/>
          </p:nvPr>
        </p:nvSpPr>
        <p:spPr>
          <a:xfrm>
            <a:off x="9732466" y="5473794"/>
            <a:ext cx="598892" cy="303589"/>
          </a:xfrm>
        </p:spPr>
        <p:txBody>
          <a:bodyPr/>
          <a:lstStyle/>
          <a:p>
            <a:fld id="{B9B63458-2A15-4DF6-B574-7E2F20884831}" type="slidenum">
              <a:rPr lang="en-IN" smtClean="0"/>
              <a:t>‹#›</a:t>
            </a:fld>
            <a:endParaRPr lang="en-IN"/>
          </a:p>
        </p:txBody>
      </p:sp>
      <p:cxnSp>
        <p:nvCxnSpPr>
          <p:cNvPr id="15" name="Straight Connector 14"/>
          <p:cNvCxnSpPr/>
          <p:nvPr/>
        </p:nvCxnSpPr>
        <p:spPr>
          <a:xfrm>
            <a:off x="2925530" y="3827056"/>
            <a:ext cx="74058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20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07568" y="5232305"/>
            <a:ext cx="10441753" cy="615803"/>
          </a:xfrm>
        </p:spPr>
        <p:txBody>
          <a:bodyPr anchor="b">
            <a:normAutofit/>
          </a:bodyPr>
          <a:lstStyle>
            <a:lvl1pPr algn="ctr">
              <a:defRPr sz="260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31603" y="1131558"/>
            <a:ext cx="10981034" cy="36246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739"/>
            </a:lvl1pPr>
            <a:lvl2pPr marL="496794" indent="0">
              <a:buNone/>
              <a:defRPr sz="1739"/>
            </a:lvl2pPr>
            <a:lvl3pPr marL="993587" indent="0">
              <a:buNone/>
              <a:defRPr sz="1739"/>
            </a:lvl3pPr>
            <a:lvl4pPr marL="1490381" indent="0">
              <a:buNone/>
              <a:defRPr sz="1739"/>
            </a:lvl4pPr>
            <a:lvl5pPr marL="1987174" indent="0">
              <a:buNone/>
              <a:defRPr sz="1739"/>
            </a:lvl5pPr>
            <a:lvl6pPr marL="2483968" indent="0">
              <a:buNone/>
              <a:defRPr sz="1739"/>
            </a:lvl6pPr>
            <a:lvl7pPr marL="2980761" indent="0">
              <a:buNone/>
              <a:defRPr sz="1739"/>
            </a:lvl7pPr>
            <a:lvl8pPr marL="3477555" indent="0">
              <a:buNone/>
              <a:defRPr sz="1739"/>
            </a:lvl8pPr>
            <a:lvl9pPr marL="3974348" indent="0">
              <a:buNone/>
              <a:defRPr sz="1739"/>
            </a:lvl9pPr>
          </a:lstStyle>
          <a:p>
            <a:r>
              <a:rPr lang="en-US"/>
              <a:t>Click icon to add picture</a:t>
            </a:r>
            <a:endParaRPr lang="en-US" dirty="0"/>
          </a:p>
        </p:txBody>
      </p:sp>
      <p:sp>
        <p:nvSpPr>
          <p:cNvPr id="4" name="Text Placeholder 3"/>
          <p:cNvSpPr>
            <a:spLocks noGrp="1"/>
          </p:cNvSpPr>
          <p:nvPr>
            <p:ph type="body" sz="half" idx="2"/>
          </p:nvPr>
        </p:nvSpPr>
        <p:spPr>
          <a:xfrm>
            <a:off x="1407568" y="5848108"/>
            <a:ext cx="10441753" cy="536455"/>
          </a:xfrm>
        </p:spPr>
        <p:txBody>
          <a:bodyPr>
            <a:normAutofit/>
          </a:bodyPr>
          <a:lstStyle>
            <a:lvl1pPr marL="0" indent="0" algn="ctr">
              <a:buNone/>
              <a:defRPr sz="1521"/>
            </a:lvl1pPr>
            <a:lvl2pPr marL="496794" indent="0">
              <a:buNone/>
              <a:defRPr sz="1304"/>
            </a:lvl2pPr>
            <a:lvl3pPr marL="993587" indent="0">
              <a:buNone/>
              <a:defRPr sz="1087"/>
            </a:lvl3pPr>
            <a:lvl4pPr marL="1490381" indent="0">
              <a:buNone/>
              <a:defRPr sz="978"/>
            </a:lvl4pPr>
            <a:lvl5pPr marL="1987174" indent="0">
              <a:buNone/>
              <a:defRPr sz="978"/>
            </a:lvl5pPr>
            <a:lvl6pPr marL="2483968" indent="0">
              <a:buNone/>
              <a:defRPr sz="978"/>
            </a:lvl6pPr>
            <a:lvl7pPr marL="2980761" indent="0">
              <a:buNone/>
              <a:defRPr sz="978"/>
            </a:lvl7pPr>
            <a:lvl8pPr marL="3477555" indent="0">
              <a:buNone/>
              <a:defRPr sz="978"/>
            </a:lvl8pPr>
            <a:lvl9pPr marL="3974348" indent="0">
              <a:buNone/>
              <a:defRPr sz="978"/>
            </a:lvl9pPr>
          </a:lstStyle>
          <a:p>
            <a:pPr lvl="0"/>
            <a:r>
              <a:rPr lang="en-US"/>
              <a:t>Click to edit Master text styles</a:t>
            </a:r>
          </a:p>
        </p:txBody>
      </p:sp>
      <p:sp>
        <p:nvSpPr>
          <p:cNvPr id="5" name="Date Placeholder 4"/>
          <p:cNvSpPr>
            <a:spLocks noGrp="1"/>
          </p:cNvSpPr>
          <p:nvPr>
            <p:ph type="dt" sz="half" idx="10"/>
          </p:nvPr>
        </p:nvSpPr>
        <p:spPr/>
        <p:txBody>
          <a:bodyPr/>
          <a:lstStyle/>
          <a:p>
            <a:fld id="{AAC9B420-C9EB-4277-867D-370BB92A82B4}"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63458-2A15-4DF6-B574-7E2F20884831}" type="slidenum">
              <a:rPr lang="en-IN" smtClean="0"/>
              <a:t>‹#›</a:t>
            </a:fld>
            <a:endParaRPr lang="en-IN"/>
          </a:p>
        </p:txBody>
      </p:sp>
    </p:spTree>
    <p:extLst>
      <p:ext uri="{BB962C8B-B14F-4D97-AF65-F5344CB8AC3E}">
        <p14:creationId xmlns:p14="http://schemas.microsoft.com/office/powerpoint/2010/main" val="132541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16768" y="1067159"/>
            <a:ext cx="10423353" cy="3210683"/>
          </a:xfrm>
        </p:spPr>
        <p:txBody>
          <a:bodyPr anchor="ctr">
            <a:normAutofit/>
          </a:bodyPr>
          <a:lstStyle>
            <a:lvl1pPr algn="ctr">
              <a:defRPr sz="3477" b="0" cap="none"/>
            </a:lvl1pPr>
          </a:lstStyle>
          <a:p>
            <a:r>
              <a:rPr lang="en-US"/>
              <a:t>Click to edit Master title style</a:t>
            </a:r>
            <a:endParaRPr lang="en-US" dirty="0"/>
          </a:p>
        </p:txBody>
      </p:sp>
      <p:sp>
        <p:nvSpPr>
          <p:cNvPr id="3" name="Text Placeholder 2"/>
          <p:cNvSpPr>
            <a:spLocks noGrp="1"/>
          </p:cNvSpPr>
          <p:nvPr>
            <p:ph type="body" idx="1"/>
          </p:nvPr>
        </p:nvSpPr>
        <p:spPr>
          <a:xfrm>
            <a:off x="1416768" y="4719425"/>
            <a:ext cx="10423353" cy="1665139"/>
          </a:xfrm>
        </p:spPr>
        <p:txBody>
          <a:bodyPr anchor="ctr">
            <a:normAutofit/>
          </a:bodyPr>
          <a:lstStyle>
            <a:lvl1pPr marL="0" indent="0" algn="ctr">
              <a:buNone/>
              <a:defRPr sz="2173">
                <a:solidFill>
                  <a:schemeClr val="tx1"/>
                </a:solidFill>
              </a:defRPr>
            </a:lvl1pPr>
            <a:lvl2pPr marL="496794" indent="0">
              <a:buNone/>
              <a:defRPr sz="1956">
                <a:solidFill>
                  <a:schemeClr val="tx1">
                    <a:tint val="75000"/>
                  </a:schemeClr>
                </a:solidFill>
              </a:defRPr>
            </a:lvl2pPr>
            <a:lvl3pPr marL="993587" indent="0">
              <a:buNone/>
              <a:defRPr sz="1739">
                <a:solidFill>
                  <a:schemeClr val="tx1">
                    <a:tint val="75000"/>
                  </a:schemeClr>
                </a:solidFill>
              </a:defRPr>
            </a:lvl3pPr>
            <a:lvl4pPr marL="1490381" indent="0">
              <a:buNone/>
              <a:defRPr sz="1521">
                <a:solidFill>
                  <a:schemeClr val="tx1">
                    <a:tint val="75000"/>
                  </a:schemeClr>
                </a:solidFill>
              </a:defRPr>
            </a:lvl4pPr>
            <a:lvl5pPr marL="1987174" indent="0">
              <a:buNone/>
              <a:defRPr sz="1521">
                <a:solidFill>
                  <a:schemeClr val="tx1">
                    <a:tint val="75000"/>
                  </a:schemeClr>
                </a:solidFill>
              </a:defRPr>
            </a:lvl5pPr>
            <a:lvl6pPr marL="2483968" indent="0">
              <a:buNone/>
              <a:defRPr sz="1521">
                <a:solidFill>
                  <a:schemeClr val="tx1">
                    <a:tint val="75000"/>
                  </a:schemeClr>
                </a:solidFill>
              </a:defRPr>
            </a:lvl6pPr>
            <a:lvl7pPr marL="2980761" indent="0">
              <a:buNone/>
              <a:defRPr sz="1521">
                <a:solidFill>
                  <a:schemeClr val="tx1">
                    <a:tint val="75000"/>
                  </a:schemeClr>
                </a:solidFill>
              </a:defRPr>
            </a:lvl7pPr>
            <a:lvl8pPr marL="3477555" indent="0">
              <a:buNone/>
              <a:defRPr sz="1521">
                <a:solidFill>
                  <a:schemeClr val="tx1">
                    <a:tint val="75000"/>
                  </a:schemeClr>
                </a:solidFill>
              </a:defRPr>
            </a:lvl8pPr>
            <a:lvl9pPr marL="3974348" indent="0">
              <a:buNone/>
              <a:defRPr sz="15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9B420-C9EB-4277-867D-370BB92A82B4}"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3458-2A15-4DF6-B574-7E2F20884831}" type="slidenum">
              <a:rPr lang="en-IN" smtClean="0"/>
              <a:t>‹#›</a:t>
            </a:fld>
            <a:endParaRPr lang="en-IN"/>
          </a:p>
        </p:txBody>
      </p:sp>
      <p:cxnSp>
        <p:nvCxnSpPr>
          <p:cNvPr id="15" name="Straight Connector 14"/>
          <p:cNvCxnSpPr/>
          <p:nvPr/>
        </p:nvCxnSpPr>
        <p:spPr>
          <a:xfrm>
            <a:off x="1517061" y="4498633"/>
            <a:ext cx="1022186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118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1438" y="1067159"/>
            <a:ext cx="10101360" cy="2575906"/>
          </a:xfrm>
        </p:spPr>
        <p:txBody>
          <a:bodyPr anchor="ctr">
            <a:normAutofit/>
          </a:bodyPr>
          <a:lstStyle>
            <a:lvl1pPr algn="ctr">
              <a:defRPr sz="3477"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19832" y="3643065"/>
            <a:ext cx="9604576" cy="634777"/>
          </a:xfrm>
        </p:spPr>
        <p:txBody>
          <a:bodyPr anchor="ctr">
            <a:normAutofit/>
          </a:bodyPr>
          <a:lstStyle>
            <a:lvl1pPr marL="0" indent="0" algn="r">
              <a:buFontTx/>
              <a:buNone/>
              <a:defRPr sz="2173"/>
            </a:lvl1pPr>
            <a:lvl2pPr marL="496794" indent="0">
              <a:buFontTx/>
              <a:buNone/>
              <a:defRPr/>
            </a:lvl2pPr>
            <a:lvl3pPr marL="993587" indent="0">
              <a:buFontTx/>
              <a:buNone/>
              <a:defRPr/>
            </a:lvl3pPr>
            <a:lvl4pPr marL="1490381" indent="0">
              <a:buFontTx/>
              <a:buNone/>
              <a:defRPr/>
            </a:lvl4pPr>
            <a:lvl5pPr marL="1987174" indent="0">
              <a:buFontTx/>
              <a:buNone/>
              <a:defRPr/>
            </a:lvl5pPr>
          </a:lstStyle>
          <a:p>
            <a:pPr lvl="0"/>
            <a:r>
              <a:rPr lang="en-US"/>
              <a:t>Click to edit Master text styles</a:t>
            </a:r>
          </a:p>
        </p:txBody>
      </p:sp>
      <p:sp>
        <p:nvSpPr>
          <p:cNvPr id="3" name="Text Placeholder 2"/>
          <p:cNvSpPr>
            <a:spLocks noGrp="1"/>
          </p:cNvSpPr>
          <p:nvPr>
            <p:ph type="body" idx="1"/>
          </p:nvPr>
        </p:nvSpPr>
        <p:spPr>
          <a:xfrm>
            <a:off x="1407568" y="4719425"/>
            <a:ext cx="10441753" cy="1665139"/>
          </a:xfrm>
        </p:spPr>
        <p:txBody>
          <a:bodyPr anchor="ctr">
            <a:normAutofit/>
          </a:bodyPr>
          <a:lstStyle>
            <a:lvl1pPr marL="0" indent="0" algn="ctr">
              <a:buNone/>
              <a:defRPr sz="2173">
                <a:solidFill>
                  <a:schemeClr val="tx1"/>
                </a:solidFill>
              </a:defRPr>
            </a:lvl1pPr>
            <a:lvl2pPr marL="496794" indent="0">
              <a:buNone/>
              <a:defRPr sz="1956">
                <a:solidFill>
                  <a:schemeClr val="tx1">
                    <a:tint val="75000"/>
                  </a:schemeClr>
                </a:solidFill>
              </a:defRPr>
            </a:lvl2pPr>
            <a:lvl3pPr marL="993587" indent="0">
              <a:buNone/>
              <a:defRPr sz="1739">
                <a:solidFill>
                  <a:schemeClr val="tx1">
                    <a:tint val="75000"/>
                  </a:schemeClr>
                </a:solidFill>
              </a:defRPr>
            </a:lvl3pPr>
            <a:lvl4pPr marL="1490381" indent="0">
              <a:buNone/>
              <a:defRPr sz="1521">
                <a:solidFill>
                  <a:schemeClr val="tx1">
                    <a:tint val="75000"/>
                  </a:schemeClr>
                </a:solidFill>
              </a:defRPr>
            </a:lvl4pPr>
            <a:lvl5pPr marL="1987174" indent="0">
              <a:buNone/>
              <a:defRPr sz="1521">
                <a:solidFill>
                  <a:schemeClr val="tx1">
                    <a:tint val="75000"/>
                  </a:schemeClr>
                </a:solidFill>
              </a:defRPr>
            </a:lvl5pPr>
            <a:lvl6pPr marL="2483968" indent="0">
              <a:buNone/>
              <a:defRPr sz="1521">
                <a:solidFill>
                  <a:schemeClr val="tx1">
                    <a:tint val="75000"/>
                  </a:schemeClr>
                </a:solidFill>
              </a:defRPr>
            </a:lvl6pPr>
            <a:lvl7pPr marL="2980761" indent="0">
              <a:buNone/>
              <a:defRPr sz="1521">
                <a:solidFill>
                  <a:schemeClr val="tx1">
                    <a:tint val="75000"/>
                  </a:schemeClr>
                </a:solidFill>
              </a:defRPr>
            </a:lvl7pPr>
            <a:lvl8pPr marL="3477555" indent="0">
              <a:buNone/>
              <a:defRPr sz="1521">
                <a:solidFill>
                  <a:schemeClr val="tx1">
                    <a:tint val="75000"/>
                  </a:schemeClr>
                </a:solidFill>
              </a:defRPr>
            </a:lvl8pPr>
            <a:lvl9pPr marL="3974348" indent="0">
              <a:buNone/>
              <a:defRPr sz="15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9B420-C9EB-4277-867D-370BB92A82B4}"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3458-2A15-4DF6-B574-7E2F20884831}" type="slidenum">
              <a:rPr lang="en-IN" smtClean="0"/>
              <a:t>‹#›</a:t>
            </a:fld>
            <a:endParaRPr lang="en-IN"/>
          </a:p>
        </p:txBody>
      </p:sp>
      <p:sp>
        <p:nvSpPr>
          <p:cNvPr id="14" name="TextBox 13"/>
          <p:cNvSpPr txBox="1"/>
          <p:nvPr/>
        </p:nvSpPr>
        <p:spPr>
          <a:xfrm>
            <a:off x="936654" y="956143"/>
            <a:ext cx="662384" cy="635402"/>
          </a:xfrm>
          <a:prstGeom prst="rect">
            <a:avLst/>
          </a:prstGeom>
        </p:spPr>
        <p:txBody>
          <a:bodyPr vert="horz" lIns="99356" tIns="49678" rIns="99356" bIns="49678" rtlCol="0" anchor="ctr">
            <a:noAutofit/>
          </a:bodyPr>
          <a:lstStyle/>
          <a:p>
            <a:pPr lvl="0"/>
            <a:r>
              <a:rPr lang="en-US" sz="8693" dirty="0">
                <a:solidFill>
                  <a:schemeClr val="tx1"/>
                </a:solidFill>
                <a:effectLst/>
              </a:rPr>
              <a:t>“</a:t>
            </a:r>
          </a:p>
        </p:txBody>
      </p:sp>
      <p:sp>
        <p:nvSpPr>
          <p:cNvPr id="15" name="TextBox 14"/>
          <p:cNvSpPr txBox="1"/>
          <p:nvPr/>
        </p:nvSpPr>
        <p:spPr>
          <a:xfrm>
            <a:off x="11518129" y="3072690"/>
            <a:ext cx="662384" cy="635402"/>
          </a:xfrm>
          <a:prstGeom prst="rect">
            <a:avLst/>
          </a:prstGeom>
        </p:spPr>
        <p:txBody>
          <a:bodyPr vert="horz" lIns="99356" tIns="49678" rIns="99356" bIns="49678" rtlCol="0" anchor="ctr">
            <a:noAutofit/>
          </a:bodyPr>
          <a:lstStyle/>
          <a:p>
            <a:pPr lvl="0" algn="r"/>
            <a:r>
              <a:rPr lang="en-US" sz="8693" dirty="0">
                <a:solidFill>
                  <a:schemeClr val="tx1"/>
                </a:solidFill>
                <a:effectLst/>
              </a:rPr>
              <a:t>”</a:t>
            </a:r>
          </a:p>
        </p:txBody>
      </p:sp>
      <p:cxnSp>
        <p:nvCxnSpPr>
          <p:cNvPr id="19" name="Straight Connector 18"/>
          <p:cNvCxnSpPr/>
          <p:nvPr/>
        </p:nvCxnSpPr>
        <p:spPr>
          <a:xfrm>
            <a:off x="1517061" y="4498633"/>
            <a:ext cx="1022186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231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7569" y="3595018"/>
            <a:ext cx="10441756" cy="1595960"/>
          </a:xfrm>
        </p:spPr>
        <p:txBody>
          <a:bodyPr anchor="b">
            <a:normAutofit/>
          </a:bodyPr>
          <a:lstStyle>
            <a:lvl1pPr algn="l">
              <a:defRPr sz="3477" b="0" cap="none"/>
            </a:lvl1pPr>
          </a:lstStyle>
          <a:p>
            <a:r>
              <a:rPr lang="en-US"/>
              <a:t>Click to edit Master title style</a:t>
            </a:r>
            <a:endParaRPr lang="en-US" dirty="0"/>
          </a:p>
        </p:txBody>
      </p:sp>
      <p:sp>
        <p:nvSpPr>
          <p:cNvPr id="3" name="Text Placeholder 2"/>
          <p:cNvSpPr>
            <a:spLocks noGrp="1"/>
          </p:cNvSpPr>
          <p:nvPr>
            <p:ph type="body" idx="1"/>
          </p:nvPr>
        </p:nvSpPr>
        <p:spPr>
          <a:xfrm>
            <a:off x="1407568" y="5190979"/>
            <a:ext cx="10441756" cy="934888"/>
          </a:xfrm>
        </p:spPr>
        <p:txBody>
          <a:bodyPr anchor="t">
            <a:normAutofit/>
          </a:bodyPr>
          <a:lstStyle>
            <a:lvl1pPr marL="0" indent="0" algn="l">
              <a:buNone/>
              <a:defRPr sz="2173">
                <a:solidFill>
                  <a:schemeClr val="tx1"/>
                </a:solidFill>
              </a:defRPr>
            </a:lvl1pPr>
            <a:lvl2pPr marL="496794" indent="0">
              <a:buNone/>
              <a:defRPr sz="1956">
                <a:solidFill>
                  <a:schemeClr val="tx1">
                    <a:tint val="75000"/>
                  </a:schemeClr>
                </a:solidFill>
              </a:defRPr>
            </a:lvl2pPr>
            <a:lvl3pPr marL="993587" indent="0">
              <a:buNone/>
              <a:defRPr sz="1739">
                <a:solidFill>
                  <a:schemeClr val="tx1">
                    <a:tint val="75000"/>
                  </a:schemeClr>
                </a:solidFill>
              </a:defRPr>
            </a:lvl3pPr>
            <a:lvl4pPr marL="1490381" indent="0">
              <a:buNone/>
              <a:defRPr sz="1521">
                <a:solidFill>
                  <a:schemeClr val="tx1">
                    <a:tint val="75000"/>
                  </a:schemeClr>
                </a:solidFill>
              </a:defRPr>
            </a:lvl4pPr>
            <a:lvl5pPr marL="1987174" indent="0">
              <a:buNone/>
              <a:defRPr sz="1521">
                <a:solidFill>
                  <a:schemeClr val="tx1">
                    <a:tint val="75000"/>
                  </a:schemeClr>
                </a:solidFill>
              </a:defRPr>
            </a:lvl5pPr>
            <a:lvl6pPr marL="2483968" indent="0">
              <a:buNone/>
              <a:defRPr sz="1521">
                <a:solidFill>
                  <a:schemeClr val="tx1">
                    <a:tint val="75000"/>
                  </a:schemeClr>
                </a:solidFill>
              </a:defRPr>
            </a:lvl6pPr>
            <a:lvl7pPr marL="2980761" indent="0">
              <a:buNone/>
              <a:defRPr sz="1521">
                <a:solidFill>
                  <a:schemeClr val="tx1">
                    <a:tint val="75000"/>
                  </a:schemeClr>
                </a:solidFill>
              </a:defRPr>
            </a:lvl7pPr>
            <a:lvl8pPr marL="3477555" indent="0">
              <a:buNone/>
              <a:defRPr sz="1521">
                <a:solidFill>
                  <a:schemeClr val="tx1">
                    <a:tint val="75000"/>
                  </a:schemeClr>
                </a:solidFill>
              </a:defRPr>
            </a:lvl8pPr>
            <a:lvl9pPr marL="3974348" indent="0">
              <a:buNone/>
              <a:defRPr sz="15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9B420-C9EB-4277-867D-370BB92A82B4}"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3458-2A15-4DF6-B574-7E2F20884831}" type="slidenum">
              <a:rPr lang="en-IN" smtClean="0"/>
              <a:t>‹#›</a:t>
            </a:fld>
            <a:endParaRPr lang="en-IN"/>
          </a:p>
        </p:txBody>
      </p:sp>
    </p:spTree>
    <p:extLst>
      <p:ext uri="{BB962C8B-B14F-4D97-AF65-F5344CB8AC3E}">
        <p14:creationId xmlns:p14="http://schemas.microsoft.com/office/powerpoint/2010/main" val="4208300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1438" y="1067159"/>
            <a:ext cx="10101360" cy="2437911"/>
          </a:xfrm>
        </p:spPr>
        <p:txBody>
          <a:bodyPr anchor="ctr">
            <a:normAutofit/>
          </a:bodyPr>
          <a:lstStyle>
            <a:lvl1pPr algn="ctr">
              <a:defRPr sz="3477"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407568" y="3954382"/>
            <a:ext cx="10441756" cy="963756"/>
          </a:xfrm>
        </p:spPr>
        <p:txBody>
          <a:bodyPr anchor="b">
            <a:normAutofit/>
          </a:bodyPr>
          <a:lstStyle>
            <a:lvl1pPr marL="0" indent="0" algn="l">
              <a:spcBef>
                <a:spcPts val="0"/>
              </a:spcBef>
              <a:buNone/>
              <a:defRPr sz="2608">
                <a:solidFill>
                  <a:schemeClr val="tx1"/>
                </a:solidFill>
              </a:defRPr>
            </a:lvl1pPr>
            <a:lvl2pPr marL="496794" indent="0">
              <a:buNone/>
              <a:defRPr sz="1956">
                <a:solidFill>
                  <a:schemeClr val="tx1">
                    <a:tint val="75000"/>
                  </a:schemeClr>
                </a:solidFill>
              </a:defRPr>
            </a:lvl2pPr>
            <a:lvl3pPr marL="993587" indent="0">
              <a:buNone/>
              <a:defRPr sz="1739">
                <a:solidFill>
                  <a:schemeClr val="tx1">
                    <a:tint val="75000"/>
                  </a:schemeClr>
                </a:solidFill>
              </a:defRPr>
            </a:lvl3pPr>
            <a:lvl4pPr marL="1490381" indent="0">
              <a:buNone/>
              <a:defRPr sz="1521">
                <a:solidFill>
                  <a:schemeClr val="tx1">
                    <a:tint val="75000"/>
                  </a:schemeClr>
                </a:solidFill>
              </a:defRPr>
            </a:lvl4pPr>
            <a:lvl5pPr marL="1987174" indent="0">
              <a:buNone/>
              <a:defRPr sz="1521">
                <a:solidFill>
                  <a:schemeClr val="tx1">
                    <a:tint val="75000"/>
                  </a:schemeClr>
                </a:solidFill>
              </a:defRPr>
            </a:lvl5pPr>
            <a:lvl6pPr marL="2483968" indent="0">
              <a:buNone/>
              <a:defRPr sz="1521">
                <a:solidFill>
                  <a:schemeClr val="tx1">
                    <a:tint val="75000"/>
                  </a:schemeClr>
                </a:solidFill>
              </a:defRPr>
            </a:lvl6pPr>
            <a:lvl7pPr marL="2980761" indent="0">
              <a:buNone/>
              <a:defRPr sz="1521">
                <a:solidFill>
                  <a:schemeClr val="tx1">
                    <a:tint val="75000"/>
                  </a:schemeClr>
                </a:solidFill>
              </a:defRPr>
            </a:lvl7pPr>
            <a:lvl8pPr marL="3477555" indent="0">
              <a:buNone/>
              <a:defRPr sz="1521">
                <a:solidFill>
                  <a:schemeClr val="tx1">
                    <a:tint val="75000"/>
                  </a:schemeClr>
                </a:solidFill>
              </a:defRPr>
            </a:lvl8pPr>
            <a:lvl9pPr marL="3974348" indent="0">
              <a:buNone/>
              <a:defRPr sz="1521">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407568" y="4921819"/>
            <a:ext cx="10441756" cy="1462746"/>
          </a:xfrm>
        </p:spPr>
        <p:txBody>
          <a:bodyPr anchor="t">
            <a:normAutofit/>
          </a:bodyPr>
          <a:lstStyle>
            <a:lvl1pPr marL="0" indent="0" algn="l">
              <a:buNone/>
              <a:defRPr sz="1956">
                <a:solidFill>
                  <a:schemeClr val="tx1"/>
                </a:solidFill>
              </a:defRPr>
            </a:lvl1pPr>
            <a:lvl2pPr marL="496794" indent="0">
              <a:buNone/>
              <a:defRPr sz="1956">
                <a:solidFill>
                  <a:schemeClr val="tx1">
                    <a:tint val="75000"/>
                  </a:schemeClr>
                </a:solidFill>
              </a:defRPr>
            </a:lvl2pPr>
            <a:lvl3pPr marL="993587" indent="0">
              <a:buNone/>
              <a:defRPr sz="1739">
                <a:solidFill>
                  <a:schemeClr val="tx1">
                    <a:tint val="75000"/>
                  </a:schemeClr>
                </a:solidFill>
              </a:defRPr>
            </a:lvl3pPr>
            <a:lvl4pPr marL="1490381" indent="0">
              <a:buNone/>
              <a:defRPr sz="1521">
                <a:solidFill>
                  <a:schemeClr val="tx1">
                    <a:tint val="75000"/>
                  </a:schemeClr>
                </a:solidFill>
              </a:defRPr>
            </a:lvl4pPr>
            <a:lvl5pPr marL="1987174" indent="0">
              <a:buNone/>
              <a:defRPr sz="1521">
                <a:solidFill>
                  <a:schemeClr val="tx1">
                    <a:tint val="75000"/>
                  </a:schemeClr>
                </a:solidFill>
              </a:defRPr>
            </a:lvl5pPr>
            <a:lvl6pPr marL="2483968" indent="0">
              <a:buNone/>
              <a:defRPr sz="1521">
                <a:solidFill>
                  <a:schemeClr val="tx1">
                    <a:tint val="75000"/>
                  </a:schemeClr>
                </a:solidFill>
              </a:defRPr>
            </a:lvl6pPr>
            <a:lvl7pPr marL="2980761" indent="0">
              <a:buNone/>
              <a:defRPr sz="1521">
                <a:solidFill>
                  <a:schemeClr val="tx1">
                    <a:tint val="75000"/>
                  </a:schemeClr>
                </a:solidFill>
              </a:defRPr>
            </a:lvl7pPr>
            <a:lvl8pPr marL="3477555" indent="0">
              <a:buNone/>
              <a:defRPr sz="1521">
                <a:solidFill>
                  <a:schemeClr val="tx1">
                    <a:tint val="75000"/>
                  </a:schemeClr>
                </a:solidFill>
              </a:defRPr>
            </a:lvl8pPr>
            <a:lvl9pPr marL="3974348" indent="0">
              <a:buNone/>
              <a:defRPr sz="15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9B420-C9EB-4277-867D-370BB92A82B4}"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3458-2A15-4DF6-B574-7E2F20884831}" type="slidenum">
              <a:rPr lang="en-IN" smtClean="0"/>
              <a:t>‹#›</a:t>
            </a:fld>
            <a:endParaRPr lang="en-IN"/>
          </a:p>
        </p:txBody>
      </p:sp>
      <p:sp>
        <p:nvSpPr>
          <p:cNvPr id="12" name="TextBox 11"/>
          <p:cNvSpPr txBox="1"/>
          <p:nvPr/>
        </p:nvSpPr>
        <p:spPr>
          <a:xfrm>
            <a:off x="936654" y="956143"/>
            <a:ext cx="662384" cy="635402"/>
          </a:xfrm>
          <a:prstGeom prst="rect">
            <a:avLst/>
          </a:prstGeom>
        </p:spPr>
        <p:txBody>
          <a:bodyPr vert="horz" lIns="99356" tIns="49678" rIns="99356" bIns="49678" rtlCol="0" anchor="ctr">
            <a:noAutofit/>
          </a:bodyPr>
          <a:lstStyle/>
          <a:p>
            <a:pPr lvl="0"/>
            <a:r>
              <a:rPr lang="en-US" sz="8693" dirty="0">
                <a:solidFill>
                  <a:schemeClr val="tx1"/>
                </a:solidFill>
                <a:effectLst/>
              </a:rPr>
              <a:t>“</a:t>
            </a:r>
          </a:p>
        </p:txBody>
      </p:sp>
      <p:sp>
        <p:nvSpPr>
          <p:cNvPr id="13" name="TextBox 12"/>
          <p:cNvSpPr txBox="1"/>
          <p:nvPr/>
        </p:nvSpPr>
        <p:spPr>
          <a:xfrm>
            <a:off x="11518129" y="2824290"/>
            <a:ext cx="662384" cy="635402"/>
          </a:xfrm>
          <a:prstGeom prst="rect">
            <a:avLst/>
          </a:prstGeom>
        </p:spPr>
        <p:txBody>
          <a:bodyPr vert="horz" lIns="99356" tIns="49678" rIns="99356" bIns="49678" rtlCol="0" anchor="ctr">
            <a:noAutofit/>
          </a:bodyPr>
          <a:lstStyle/>
          <a:p>
            <a:pPr lvl="0" algn="r"/>
            <a:r>
              <a:rPr lang="en-US" sz="8693" dirty="0">
                <a:solidFill>
                  <a:schemeClr val="tx1"/>
                </a:solidFill>
                <a:effectLst/>
              </a:rPr>
              <a:t>”</a:t>
            </a:r>
          </a:p>
        </p:txBody>
      </p:sp>
      <p:cxnSp>
        <p:nvCxnSpPr>
          <p:cNvPr id="26" name="Straight Connector 25"/>
          <p:cNvCxnSpPr/>
          <p:nvPr/>
        </p:nvCxnSpPr>
        <p:spPr>
          <a:xfrm>
            <a:off x="1517061" y="3725863"/>
            <a:ext cx="1022186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6642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07568" y="1067159"/>
            <a:ext cx="10441753" cy="243791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407568" y="3944447"/>
            <a:ext cx="10441756" cy="914078"/>
          </a:xfrm>
        </p:spPr>
        <p:txBody>
          <a:bodyPr anchor="b">
            <a:normAutofit/>
          </a:bodyPr>
          <a:lstStyle>
            <a:lvl1pPr marL="0" indent="0" algn="l">
              <a:spcBef>
                <a:spcPts val="0"/>
              </a:spcBef>
              <a:buNone/>
              <a:defRPr sz="3042">
                <a:solidFill>
                  <a:schemeClr val="tx1"/>
                </a:solidFill>
              </a:defRPr>
            </a:lvl1pPr>
            <a:lvl2pPr marL="496794" indent="0">
              <a:buNone/>
              <a:defRPr sz="1956">
                <a:solidFill>
                  <a:schemeClr val="tx1">
                    <a:tint val="75000"/>
                  </a:schemeClr>
                </a:solidFill>
              </a:defRPr>
            </a:lvl2pPr>
            <a:lvl3pPr marL="993587" indent="0">
              <a:buNone/>
              <a:defRPr sz="1739">
                <a:solidFill>
                  <a:schemeClr val="tx1">
                    <a:tint val="75000"/>
                  </a:schemeClr>
                </a:solidFill>
              </a:defRPr>
            </a:lvl3pPr>
            <a:lvl4pPr marL="1490381" indent="0">
              <a:buNone/>
              <a:defRPr sz="1521">
                <a:solidFill>
                  <a:schemeClr val="tx1">
                    <a:tint val="75000"/>
                  </a:schemeClr>
                </a:solidFill>
              </a:defRPr>
            </a:lvl4pPr>
            <a:lvl5pPr marL="1987174" indent="0">
              <a:buNone/>
              <a:defRPr sz="1521">
                <a:solidFill>
                  <a:schemeClr val="tx1">
                    <a:tint val="75000"/>
                  </a:schemeClr>
                </a:solidFill>
              </a:defRPr>
            </a:lvl5pPr>
            <a:lvl6pPr marL="2483968" indent="0">
              <a:buNone/>
              <a:defRPr sz="1521">
                <a:solidFill>
                  <a:schemeClr val="tx1">
                    <a:tint val="75000"/>
                  </a:schemeClr>
                </a:solidFill>
              </a:defRPr>
            </a:lvl6pPr>
            <a:lvl7pPr marL="2980761" indent="0">
              <a:buNone/>
              <a:defRPr sz="1521">
                <a:solidFill>
                  <a:schemeClr val="tx1">
                    <a:tint val="75000"/>
                  </a:schemeClr>
                </a:solidFill>
              </a:defRPr>
            </a:lvl7pPr>
            <a:lvl8pPr marL="3477555" indent="0">
              <a:buNone/>
              <a:defRPr sz="1521">
                <a:solidFill>
                  <a:schemeClr val="tx1">
                    <a:tint val="75000"/>
                  </a:schemeClr>
                </a:solidFill>
              </a:defRPr>
            </a:lvl8pPr>
            <a:lvl9pPr marL="3974348" indent="0">
              <a:buNone/>
              <a:defRPr sz="1521">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407567" y="4857420"/>
            <a:ext cx="10441758" cy="1527144"/>
          </a:xfrm>
        </p:spPr>
        <p:txBody>
          <a:bodyPr anchor="t">
            <a:normAutofit/>
          </a:bodyPr>
          <a:lstStyle>
            <a:lvl1pPr marL="0" indent="0" algn="l">
              <a:buNone/>
              <a:defRPr sz="1956">
                <a:solidFill>
                  <a:schemeClr val="tx1"/>
                </a:solidFill>
              </a:defRPr>
            </a:lvl1pPr>
            <a:lvl2pPr marL="496794" indent="0">
              <a:buNone/>
              <a:defRPr sz="1956">
                <a:solidFill>
                  <a:schemeClr val="tx1">
                    <a:tint val="75000"/>
                  </a:schemeClr>
                </a:solidFill>
              </a:defRPr>
            </a:lvl2pPr>
            <a:lvl3pPr marL="993587" indent="0">
              <a:buNone/>
              <a:defRPr sz="1739">
                <a:solidFill>
                  <a:schemeClr val="tx1">
                    <a:tint val="75000"/>
                  </a:schemeClr>
                </a:solidFill>
              </a:defRPr>
            </a:lvl3pPr>
            <a:lvl4pPr marL="1490381" indent="0">
              <a:buNone/>
              <a:defRPr sz="1521">
                <a:solidFill>
                  <a:schemeClr val="tx1">
                    <a:tint val="75000"/>
                  </a:schemeClr>
                </a:solidFill>
              </a:defRPr>
            </a:lvl4pPr>
            <a:lvl5pPr marL="1987174" indent="0">
              <a:buNone/>
              <a:defRPr sz="1521">
                <a:solidFill>
                  <a:schemeClr val="tx1">
                    <a:tint val="75000"/>
                  </a:schemeClr>
                </a:solidFill>
              </a:defRPr>
            </a:lvl5pPr>
            <a:lvl6pPr marL="2483968" indent="0">
              <a:buNone/>
              <a:defRPr sz="1521">
                <a:solidFill>
                  <a:schemeClr val="tx1">
                    <a:tint val="75000"/>
                  </a:schemeClr>
                </a:solidFill>
              </a:defRPr>
            </a:lvl6pPr>
            <a:lvl7pPr marL="2980761" indent="0">
              <a:buNone/>
              <a:defRPr sz="1521">
                <a:solidFill>
                  <a:schemeClr val="tx1">
                    <a:tint val="75000"/>
                  </a:schemeClr>
                </a:solidFill>
              </a:defRPr>
            </a:lvl7pPr>
            <a:lvl8pPr marL="3477555" indent="0">
              <a:buNone/>
              <a:defRPr sz="1521">
                <a:solidFill>
                  <a:schemeClr val="tx1">
                    <a:tint val="75000"/>
                  </a:schemeClr>
                </a:solidFill>
              </a:defRPr>
            </a:lvl8pPr>
            <a:lvl9pPr marL="3974348" indent="0">
              <a:buNone/>
              <a:defRPr sz="15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9B420-C9EB-4277-867D-370BB92A82B4}"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3458-2A15-4DF6-B574-7E2F20884831}" type="slidenum">
              <a:rPr lang="en-IN" smtClean="0"/>
              <a:t>‹#›</a:t>
            </a:fld>
            <a:endParaRPr lang="en-IN"/>
          </a:p>
        </p:txBody>
      </p:sp>
      <p:cxnSp>
        <p:nvCxnSpPr>
          <p:cNvPr id="15" name="Straight Connector 14"/>
          <p:cNvCxnSpPr/>
          <p:nvPr/>
        </p:nvCxnSpPr>
        <p:spPr>
          <a:xfrm>
            <a:off x="1517061" y="3725863"/>
            <a:ext cx="1022186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463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9B420-C9EB-4277-867D-370BB92A82B4}"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3458-2A15-4DF6-B574-7E2F20884831}" type="slidenum">
              <a:rPr lang="en-IN" smtClean="0"/>
              <a:t>‹#›</a:t>
            </a:fld>
            <a:endParaRPr lang="en-IN"/>
          </a:p>
        </p:txBody>
      </p:sp>
      <p:cxnSp>
        <p:nvCxnSpPr>
          <p:cNvPr id="14" name="Straight Connector 13"/>
          <p:cNvCxnSpPr/>
          <p:nvPr/>
        </p:nvCxnSpPr>
        <p:spPr>
          <a:xfrm>
            <a:off x="1517061" y="2631102"/>
            <a:ext cx="1022186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806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78598" y="1067158"/>
            <a:ext cx="2054625" cy="53174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07565" y="1067159"/>
            <a:ext cx="8076640" cy="531740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9B420-C9EB-4277-867D-370BB92A82B4}"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3458-2A15-4DF6-B574-7E2F20884831}" type="slidenum">
              <a:rPr lang="en-IN" smtClean="0"/>
              <a:t>‹#›</a:t>
            </a:fld>
            <a:endParaRPr lang="en-IN"/>
          </a:p>
        </p:txBody>
      </p:sp>
      <p:cxnSp>
        <p:nvCxnSpPr>
          <p:cNvPr id="14" name="Straight Connector 13"/>
          <p:cNvCxnSpPr/>
          <p:nvPr/>
        </p:nvCxnSpPr>
        <p:spPr>
          <a:xfrm>
            <a:off x="9631402" y="1076361"/>
            <a:ext cx="0" cy="5299004"/>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222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517061" y="2631102"/>
            <a:ext cx="1022186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9B420-C9EB-4277-867D-370BB92A82B4}"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3458-2A15-4DF6-B574-7E2F20884831}" type="slidenum">
              <a:rPr lang="en-IN" smtClean="0"/>
              <a:t>‹#›</a:t>
            </a:fld>
            <a:endParaRPr lang="en-IN"/>
          </a:p>
        </p:txBody>
      </p:sp>
    </p:spTree>
    <p:extLst>
      <p:ext uri="{BB962C8B-B14F-4D97-AF65-F5344CB8AC3E}">
        <p14:creationId xmlns:p14="http://schemas.microsoft.com/office/powerpoint/2010/main" val="38939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9551" y="1904336"/>
            <a:ext cx="8865137" cy="1980296"/>
          </a:xfrm>
        </p:spPr>
        <p:txBody>
          <a:bodyPr anchor="b">
            <a:normAutofit/>
          </a:bodyPr>
          <a:lstStyle>
            <a:lvl1pPr algn="ctr">
              <a:defRPr sz="4781" b="0" cap="none"/>
            </a:lvl1pPr>
          </a:lstStyle>
          <a:p>
            <a:r>
              <a:rPr lang="en-US"/>
              <a:t>Click to edit Master title style</a:t>
            </a:r>
            <a:endParaRPr lang="en-US" dirty="0"/>
          </a:p>
        </p:txBody>
      </p:sp>
      <p:sp>
        <p:nvSpPr>
          <p:cNvPr id="3" name="Text Placeholder 2"/>
          <p:cNvSpPr>
            <a:spLocks noGrp="1"/>
          </p:cNvSpPr>
          <p:nvPr>
            <p:ph type="body" idx="1"/>
          </p:nvPr>
        </p:nvSpPr>
        <p:spPr>
          <a:xfrm>
            <a:off x="2189549" y="4179020"/>
            <a:ext cx="8865139" cy="1037186"/>
          </a:xfrm>
        </p:spPr>
        <p:txBody>
          <a:bodyPr anchor="t">
            <a:normAutofit/>
          </a:bodyPr>
          <a:lstStyle>
            <a:lvl1pPr marL="0" indent="0" algn="ctr">
              <a:buNone/>
              <a:defRPr sz="2608">
                <a:solidFill>
                  <a:schemeClr val="tx1"/>
                </a:solidFill>
              </a:defRPr>
            </a:lvl1pPr>
            <a:lvl2pPr marL="496794" indent="0">
              <a:buNone/>
              <a:defRPr sz="1956">
                <a:solidFill>
                  <a:schemeClr val="tx1">
                    <a:tint val="75000"/>
                  </a:schemeClr>
                </a:solidFill>
              </a:defRPr>
            </a:lvl2pPr>
            <a:lvl3pPr marL="993587" indent="0">
              <a:buNone/>
              <a:defRPr sz="1739">
                <a:solidFill>
                  <a:schemeClr val="tx1">
                    <a:tint val="75000"/>
                  </a:schemeClr>
                </a:solidFill>
              </a:defRPr>
            </a:lvl3pPr>
            <a:lvl4pPr marL="1490381" indent="0">
              <a:buNone/>
              <a:defRPr sz="1521">
                <a:solidFill>
                  <a:schemeClr val="tx1">
                    <a:tint val="75000"/>
                  </a:schemeClr>
                </a:solidFill>
              </a:defRPr>
            </a:lvl4pPr>
            <a:lvl5pPr marL="1987174" indent="0">
              <a:buNone/>
              <a:defRPr sz="1521">
                <a:solidFill>
                  <a:schemeClr val="tx1">
                    <a:tint val="75000"/>
                  </a:schemeClr>
                </a:solidFill>
              </a:defRPr>
            </a:lvl5pPr>
            <a:lvl6pPr marL="2483968" indent="0">
              <a:buNone/>
              <a:defRPr sz="1521">
                <a:solidFill>
                  <a:schemeClr val="tx1">
                    <a:tint val="75000"/>
                  </a:schemeClr>
                </a:solidFill>
              </a:defRPr>
            </a:lvl6pPr>
            <a:lvl7pPr marL="2980761" indent="0">
              <a:buNone/>
              <a:defRPr sz="1521">
                <a:solidFill>
                  <a:schemeClr val="tx1">
                    <a:tint val="75000"/>
                  </a:schemeClr>
                </a:solidFill>
              </a:defRPr>
            </a:lvl7pPr>
            <a:lvl8pPr marL="3477555" indent="0">
              <a:buNone/>
              <a:defRPr sz="1521">
                <a:solidFill>
                  <a:schemeClr val="tx1">
                    <a:tint val="75000"/>
                  </a:schemeClr>
                </a:solidFill>
              </a:defRPr>
            </a:lvl8pPr>
            <a:lvl9pPr marL="3974348" indent="0">
              <a:buNone/>
              <a:defRPr sz="15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9B420-C9EB-4277-867D-370BB92A82B4}"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63458-2A15-4DF6-B574-7E2F20884831}" type="slidenum">
              <a:rPr lang="en-IN" smtClean="0"/>
              <a:t>‹#›</a:t>
            </a:fld>
            <a:endParaRPr lang="en-IN"/>
          </a:p>
        </p:txBody>
      </p:sp>
      <p:cxnSp>
        <p:nvCxnSpPr>
          <p:cNvPr id="16" name="Straight Connector 15"/>
          <p:cNvCxnSpPr/>
          <p:nvPr/>
        </p:nvCxnSpPr>
        <p:spPr>
          <a:xfrm>
            <a:off x="2187002" y="4031825"/>
            <a:ext cx="88702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423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517061" y="2631102"/>
            <a:ext cx="1022186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10879" y="2781977"/>
            <a:ext cx="5126855" cy="35966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16578" y="2781977"/>
            <a:ext cx="5126855" cy="35966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C9B420-C9EB-4277-867D-370BB92A82B4}"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63458-2A15-4DF6-B574-7E2F20884831}" type="slidenum">
              <a:rPr lang="en-IN" smtClean="0"/>
              <a:t>‹#›</a:t>
            </a:fld>
            <a:endParaRPr lang="en-IN"/>
          </a:p>
        </p:txBody>
      </p:sp>
    </p:spTree>
    <p:extLst>
      <p:ext uri="{BB962C8B-B14F-4D97-AF65-F5344CB8AC3E}">
        <p14:creationId xmlns:p14="http://schemas.microsoft.com/office/powerpoint/2010/main" val="336896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07567" y="2888693"/>
            <a:ext cx="5126855" cy="626151"/>
          </a:xfrm>
        </p:spPr>
        <p:txBody>
          <a:bodyPr anchor="b">
            <a:noAutofit/>
          </a:bodyPr>
          <a:lstStyle>
            <a:lvl1pPr marL="0" indent="0">
              <a:spcBef>
                <a:spcPts val="730"/>
              </a:spcBef>
              <a:spcAft>
                <a:spcPts val="652"/>
              </a:spcAft>
              <a:buNone/>
              <a:defRPr sz="3042" b="0">
                <a:solidFill>
                  <a:schemeClr val="accent1"/>
                </a:solidFill>
              </a:defRPr>
            </a:lvl1pPr>
            <a:lvl2pPr marL="496794" indent="0">
              <a:buNone/>
              <a:defRPr sz="2173" b="1"/>
            </a:lvl2pPr>
            <a:lvl3pPr marL="993587" indent="0">
              <a:buNone/>
              <a:defRPr sz="1956" b="1"/>
            </a:lvl3pPr>
            <a:lvl4pPr marL="1490381" indent="0">
              <a:buNone/>
              <a:defRPr sz="1739" b="1"/>
            </a:lvl4pPr>
            <a:lvl5pPr marL="1987174" indent="0">
              <a:buNone/>
              <a:defRPr sz="1739" b="1"/>
            </a:lvl5pPr>
            <a:lvl6pPr marL="2483968" indent="0">
              <a:buNone/>
              <a:defRPr sz="1739" b="1"/>
            </a:lvl6pPr>
            <a:lvl7pPr marL="2980761" indent="0">
              <a:buNone/>
              <a:defRPr sz="1739" b="1"/>
            </a:lvl7pPr>
            <a:lvl8pPr marL="3477555" indent="0">
              <a:buNone/>
              <a:defRPr sz="1739" b="1"/>
            </a:lvl8pPr>
            <a:lvl9pPr marL="3974348" indent="0">
              <a:buNone/>
              <a:defRPr sz="1739" b="1"/>
            </a:lvl9pPr>
          </a:lstStyle>
          <a:p>
            <a:pPr lvl="0"/>
            <a:r>
              <a:rPr lang="en-US"/>
              <a:t>Click to edit Master text styles</a:t>
            </a:r>
          </a:p>
        </p:txBody>
      </p:sp>
      <p:sp>
        <p:nvSpPr>
          <p:cNvPr id="4" name="Content Placeholder 3"/>
          <p:cNvSpPr>
            <a:spLocks noGrp="1"/>
          </p:cNvSpPr>
          <p:nvPr>
            <p:ph sz="half" idx="2"/>
          </p:nvPr>
        </p:nvSpPr>
        <p:spPr>
          <a:xfrm>
            <a:off x="1407567" y="3524045"/>
            <a:ext cx="5126855" cy="286052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15846" y="2888693"/>
            <a:ext cx="5126855" cy="626151"/>
          </a:xfrm>
        </p:spPr>
        <p:txBody>
          <a:bodyPr anchor="b">
            <a:noAutofit/>
          </a:bodyPr>
          <a:lstStyle>
            <a:lvl1pPr marL="0" indent="0">
              <a:spcBef>
                <a:spcPts val="730"/>
              </a:spcBef>
              <a:spcAft>
                <a:spcPts val="652"/>
              </a:spcAft>
              <a:buNone/>
              <a:defRPr sz="3042" b="0">
                <a:solidFill>
                  <a:schemeClr val="accent1"/>
                </a:solidFill>
              </a:defRPr>
            </a:lvl1pPr>
            <a:lvl2pPr marL="496794" indent="0">
              <a:buNone/>
              <a:defRPr sz="2173" b="1"/>
            </a:lvl2pPr>
            <a:lvl3pPr marL="993587" indent="0">
              <a:buNone/>
              <a:defRPr sz="1956" b="1"/>
            </a:lvl3pPr>
            <a:lvl4pPr marL="1490381" indent="0">
              <a:buNone/>
              <a:defRPr sz="1739" b="1"/>
            </a:lvl4pPr>
            <a:lvl5pPr marL="1987174" indent="0">
              <a:buNone/>
              <a:defRPr sz="1739" b="1"/>
            </a:lvl5pPr>
            <a:lvl6pPr marL="2483968" indent="0">
              <a:buNone/>
              <a:defRPr sz="1739" b="1"/>
            </a:lvl6pPr>
            <a:lvl7pPr marL="2980761" indent="0">
              <a:buNone/>
              <a:defRPr sz="1739" b="1"/>
            </a:lvl7pPr>
            <a:lvl8pPr marL="3477555" indent="0">
              <a:buNone/>
              <a:defRPr sz="1739" b="1"/>
            </a:lvl8pPr>
            <a:lvl9pPr marL="3974348" indent="0">
              <a:buNone/>
              <a:defRPr sz="1739" b="1"/>
            </a:lvl9pPr>
          </a:lstStyle>
          <a:p>
            <a:pPr lvl="0"/>
            <a:r>
              <a:rPr lang="en-US"/>
              <a:t>Click to edit Master text styles</a:t>
            </a:r>
          </a:p>
        </p:txBody>
      </p:sp>
      <p:sp>
        <p:nvSpPr>
          <p:cNvPr id="6" name="Content Placeholder 5"/>
          <p:cNvSpPr>
            <a:spLocks noGrp="1"/>
          </p:cNvSpPr>
          <p:nvPr>
            <p:ph sz="quarter" idx="4"/>
          </p:nvPr>
        </p:nvSpPr>
        <p:spPr>
          <a:xfrm>
            <a:off x="6715846" y="3524045"/>
            <a:ext cx="5126855" cy="286052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C9B420-C9EB-4277-867D-370BB92A82B4}" type="datetimeFigureOut">
              <a:rPr lang="en-IN" smtClean="0"/>
              <a:t>25-11-2024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B63458-2A15-4DF6-B574-7E2F20884831}" type="slidenum">
              <a:rPr lang="en-IN" smtClean="0"/>
              <a:t>‹#›</a:t>
            </a:fld>
            <a:endParaRPr lang="en-IN"/>
          </a:p>
        </p:txBody>
      </p:sp>
      <p:cxnSp>
        <p:nvCxnSpPr>
          <p:cNvPr id="18" name="Straight Connector 17"/>
          <p:cNvCxnSpPr/>
          <p:nvPr/>
        </p:nvCxnSpPr>
        <p:spPr>
          <a:xfrm>
            <a:off x="1517061" y="2631102"/>
            <a:ext cx="1022186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348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C9B420-C9EB-4277-867D-370BB92A82B4}" type="datetimeFigureOut">
              <a:rPr lang="en-IN" smtClean="0"/>
              <a:t>25-11-2024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B63458-2A15-4DF6-B574-7E2F20884831}" type="slidenum">
              <a:rPr lang="en-IN" smtClean="0"/>
              <a:t>‹#›</a:t>
            </a:fld>
            <a:endParaRPr lang="en-IN"/>
          </a:p>
        </p:txBody>
      </p:sp>
      <p:cxnSp>
        <p:nvCxnSpPr>
          <p:cNvPr id="14" name="Straight Connector 13"/>
          <p:cNvCxnSpPr/>
          <p:nvPr/>
        </p:nvCxnSpPr>
        <p:spPr>
          <a:xfrm>
            <a:off x="1517061" y="2631102"/>
            <a:ext cx="1022186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854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9B420-C9EB-4277-867D-370BB92A82B4}" type="datetimeFigureOut">
              <a:rPr lang="en-IN" smtClean="0"/>
              <a:t>25-11-2024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B63458-2A15-4DF6-B574-7E2F20884831}" type="slidenum">
              <a:rPr lang="en-IN" smtClean="0"/>
              <a:t>‹#›</a:t>
            </a:fld>
            <a:endParaRPr lang="en-IN"/>
          </a:p>
        </p:txBody>
      </p:sp>
    </p:spTree>
    <p:extLst>
      <p:ext uri="{BB962C8B-B14F-4D97-AF65-F5344CB8AC3E}">
        <p14:creationId xmlns:p14="http://schemas.microsoft.com/office/powerpoint/2010/main" val="240104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05841" y="1508745"/>
            <a:ext cx="4040431" cy="1490345"/>
          </a:xfrm>
        </p:spPr>
        <p:txBody>
          <a:bodyPr anchor="b">
            <a:normAutofit/>
          </a:bodyPr>
          <a:lstStyle>
            <a:lvl1pPr algn="ctr">
              <a:defRPr sz="2608" b="0"/>
            </a:lvl1pPr>
          </a:lstStyle>
          <a:p>
            <a:r>
              <a:rPr lang="en-US"/>
              <a:t>Click to edit Master title style</a:t>
            </a:r>
            <a:endParaRPr lang="en-US" dirty="0"/>
          </a:p>
        </p:txBody>
      </p:sp>
      <p:sp>
        <p:nvSpPr>
          <p:cNvPr id="3" name="Content Placeholder 2"/>
          <p:cNvSpPr>
            <a:spLocks noGrp="1"/>
          </p:cNvSpPr>
          <p:nvPr>
            <p:ph idx="1"/>
          </p:nvPr>
        </p:nvSpPr>
        <p:spPr>
          <a:xfrm>
            <a:off x="5887863" y="1067158"/>
            <a:ext cx="5943059" cy="5317406"/>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05841" y="3293476"/>
            <a:ext cx="4040431" cy="2649507"/>
          </a:xfrm>
        </p:spPr>
        <p:txBody>
          <a:bodyPr anchor="t">
            <a:normAutofit/>
          </a:bodyPr>
          <a:lstStyle>
            <a:lvl1pPr marL="0" indent="0" algn="ctr">
              <a:buNone/>
              <a:defRPr sz="1739"/>
            </a:lvl1pPr>
            <a:lvl2pPr marL="496794" indent="0">
              <a:buNone/>
              <a:defRPr sz="1304"/>
            </a:lvl2pPr>
            <a:lvl3pPr marL="993587" indent="0">
              <a:buNone/>
              <a:defRPr sz="1087"/>
            </a:lvl3pPr>
            <a:lvl4pPr marL="1490381" indent="0">
              <a:buNone/>
              <a:defRPr sz="978"/>
            </a:lvl4pPr>
            <a:lvl5pPr marL="1987174" indent="0">
              <a:buNone/>
              <a:defRPr sz="978"/>
            </a:lvl5pPr>
            <a:lvl6pPr marL="2483968" indent="0">
              <a:buNone/>
              <a:defRPr sz="978"/>
            </a:lvl6pPr>
            <a:lvl7pPr marL="2980761" indent="0">
              <a:buNone/>
              <a:defRPr sz="978"/>
            </a:lvl7pPr>
            <a:lvl8pPr marL="3477555" indent="0">
              <a:buNone/>
              <a:defRPr sz="978"/>
            </a:lvl8pPr>
            <a:lvl9pPr marL="3974348" indent="0">
              <a:buNone/>
              <a:defRPr sz="978"/>
            </a:lvl9pPr>
          </a:lstStyle>
          <a:p>
            <a:pPr lvl="0"/>
            <a:r>
              <a:rPr lang="en-US"/>
              <a:t>Click to edit Master text styles</a:t>
            </a:r>
          </a:p>
        </p:txBody>
      </p:sp>
      <p:sp>
        <p:nvSpPr>
          <p:cNvPr id="5" name="Date Placeholder 4"/>
          <p:cNvSpPr>
            <a:spLocks noGrp="1"/>
          </p:cNvSpPr>
          <p:nvPr>
            <p:ph type="dt" sz="half" idx="10"/>
          </p:nvPr>
        </p:nvSpPr>
        <p:spPr/>
        <p:txBody>
          <a:bodyPr/>
          <a:lstStyle/>
          <a:p>
            <a:fld id="{AAC9B420-C9EB-4277-867D-370BB92A82B4}"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63458-2A15-4DF6-B574-7E2F20884831}" type="slidenum">
              <a:rPr lang="en-IN" smtClean="0"/>
              <a:t>‹#›</a:t>
            </a:fld>
            <a:endParaRPr lang="en-IN"/>
          </a:p>
        </p:txBody>
      </p:sp>
      <p:cxnSp>
        <p:nvCxnSpPr>
          <p:cNvPr id="16" name="Straight Connector 15"/>
          <p:cNvCxnSpPr/>
          <p:nvPr/>
        </p:nvCxnSpPr>
        <p:spPr>
          <a:xfrm>
            <a:off x="1517061" y="3164683"/>
            <a:ext cx="381881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361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07566" y="2046923"/>
            <a:ext cx="6782286" cy="1490345"/>
          </a:xfrm>
        </p:spPr>
        <p:txBody>
          <a:bodyPr anchor="b">
            <a:normAutofit/>
          </a:bodyPr>
          <a:lstStyle>
            <a:lvl1pPr algn="ctr">
              <a:defRPr sz="3042"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795751" y="1131558"/>
            <a:ext cx="3328598" cy="518860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739"/>
            </a:lvl1pPr>
            <a:lvl2pPr marL="496794" indent="0">
              <a:buNone/>
              <a:defRPr sz="1739"/>
            </a:lvl2pPr>
            <a:lvl3pPr marL="993587" indent="0">
              <a:buNone/>
              <a:defRPr sz="1739"/>
            </a:lvl3pPr>
            <a:lvl4pPr marL="1490381" indent="0">
              <a:buNone/>
              <a:defRPr sz="1739"/>
            </a:lvl4pPr>
            <a:lvl5pPr marL="1987174" indent="0">
              <a:buNone/>
              <a:defRPr sz="1739"/>
            </a:lvl5pPr>
            <a:lvl6pPr marL="2483968" indent="0">
              <a:buNone/>
              <a:defRPr sz="1739"/>
            </a:lvl6pPr>
            <a:lvl7pPr marL="2980761" indent="0">
              <a:buNone/>
              <a:defRPr sz="1739"/>
            </a:lvl7pPr>
            <a:lvl8pPr marL="3477555" indent="0">
              <a:buNone/>
              <a:defRPr sz="1739"/>
            </a:lvl8pPr>
            <a:lvl9pPr marL="3974348" indent="0">
              <a:buNone/>
              <a:defRPr sz="1739"/>
            </a:lvl9pPr>
          </a:lstStyle>
          <a:p>
            <a:r>
              <a:rPr lang="en-US"/>
              <a:t>Click icon to add picture</a:t>
            </a:r>
            <a:endParaRPr lang="en-US" dirty="0"/>
          </a:p>
        </p:txBody>
      </p:sp>
      <p:sp>
        <p:nvSpPr>
          <p:cNvPr id="4" name="Text Placeholder 3"/>
          <p:cNvSpPr>
            <a:spLocks noGrp="1"/>
          </p:cNvSpPr>
          <p:nvPr>
            <p:ph type="body" sz="half" idx="2"/>
          </p:nvPr>
        </p:nvSpPr>
        <p:spPr>
          <a:xfrm>
            <a:off x="1407566" y="3537268"/>
            <a:ext cx="6782286" cy="1987127"/>
          </a:xfrm>
        </p:spPr>
        <p:txBody>
          <a:bodyPr anchor="t">
            <a:normAutofit/>
          </a:bodyPr>
          <a:lstStyle>
            <a:lvl1pPr marL="0" indent="0" algn="ctr">
              <a:buNone/>
              <a:defRPr sz="1956"/>
            </a:lvl1pPr>
            <a:lvl2pPr marL="496794" indent="0">
              <a:buNone/>
              <a:defRPr sz="1304"/>
            </a:lvl2pPr>
            <a:lvl3pPr marL="993587" indent="0">
              <a:buNone/>
              <a:defRPr sz="1087"/>
            </a:lvl3pPr>
            <a:lvl4pPr marL="1490381" indent="0">
              <a:buNone/>
              <a:defRPr sz="978"/>
            </a:lvl4pPr>
            <a:lvl5pPr marL="1987174" indent="0">
              <a:buNone/>
              <a:defRPr sz="978"/>
            </a:lvl5pPr>
            <a:lvl6pPr marL="2483968" indent="0">
              <a:buNone/>
              <a:defRPr sz="978"/>
            </a:lvl6pPr>
            <a:lvl7pPr marL="2980761" indent="0">
              <a:buNone/>
              <a:defRPr sz="978"/>
            </a:lvl7pPr>
            <a:lvl8pPr marL="3477555" indent="0">
              <a:buNone/>
              <a:defRPr sz="978"/>
            </a:lvl8pPr>
            <a:lvl9pPr marL="3974348" indent="0">
              <a:buNone/>
              <a:defRPr sz="978"/>
            </a:lvl9pPr>
          </a:lstStyle>
          <a:p>
            <a:pPr lvl="0"/>
            <a:r>
              <a:rPr lang="en-US"/>
              <a:t>Click to edit Master text styles</a:t>
            </a:r>
          </a:p>
        </p:txBody>
      </p:sp>
      <p:sp>
        <p:nvSpPr>
          <p:cNvPr id="5" name="Date Placeholder 4"/>
          <p:cNvSpPr>
            <a:spLocks noGrp="1"/>
          </p:cNvSpPr>
          <p:nvPr>
            <p:ph type="dt" sz="half" idx="10"/>
          </p:nvPr>
        </p:nvSpPr>
        <p:spPr/>
        <p:txBody>
          <a:bodyPr/>
          <a:lstStyle/>
          <a:p>
            <a:fld id="{AAC9B420-C9EB-4277-867D-370BB92A82B4}"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63458-2A15-4DF6-B574-7E2F20884831}" type="slidenum">
              <a:rPr lang="en-IN" smtClean="0"/>
              <a:t>‹#›</a:t>
            </a:fld>
            <a:endParaRPr lang="en-IN"/>
          </a:p>
        </p:txBody>
      </p:sp>
    </p:spTree>
    <p:extLst>
      <p:ext uri="{BB962C8B-B14F-4D97-AF65-F5344CB8AC3E}">
        <p14:creationId xmlns:p14="http://schemas.microsoft.com/office/powerpoint/2010/main" val="269934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7099" y="0"/>
            <a:ext cx="13288937" cy="744978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407569" y="1067160"/>
            <a:ext cx="10432550" cy="141674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07568" y="2778296"/>
            <a:ext cx="10432550" cy="360627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8874" y="6485761"/>
            <a:ext cx="1738759" cy="303589"/>
          </a:xfrm>
          <a:prstGeom prst="rect">
            <a:avLst/>
          </a:prstGeom>
        </p:spPr>
        <p:txBody>
          <a:bodyPr vert="horz" lIns="91440" tIns="45720" rIns="91440" bIns="45720" rtlCol="0" anchor="ctr"/>
          <a:lstStyle>
            <a:lvl1pPr algn="r">
              <a:defRPr sz="1087" b="0" i="0">
                <a:solidFill>
                  <a:schemeClr val="tx1"/>
                </a:solidFill>
                <a:effectLst/>
                <a:latin typeface="+mn-lt"/>
              </a:defRPr>
            </a:lvl1pPr>
          </a:lstStyle>
          <a:p>
            <a:fld id="{AAC9B420-C9EB-4277-867D-370BB92A82B4}" type="datetimeFigureOut">
              <a:rPr lang="en-IN" smtClean="0"/>
              <a:t>25-11-2024</a:t>
            </a:fld>
            <a:endParaRPr lang="en-IN"/>
          </a:p>
        </p:txBody>
      </p:sp>
      <p:sp>
        <p:nvSpPr>
          <p:cNvPr id="5" name="Footer Placeholder 4"/>
          <p:cNvSpPr>
            <a:spLocks noGrp="1"/>
          </p:cNvSpPr>
          <p:nvPr>
            <p:ph type="ftr" sz="quarter" idx="3"/>
          </p:nvPr>
        </p:nvSpPr>
        <p:spPr>
          <a:xfrm>
            <a:off x="1407568" y="6485761"/>
            <a:ext cx="7938508" cy="303589"/>
          </a:xfrm>
          <a:prstGeom prst="rect">
            <a:avLst/>
          </a:prstGeom>
        </p:spPr>
        <p:txBody>
          <a:bodyPr vert="horz" lIns="91440" tIns="45720" rIns="91440" bIns="45720" rtlCol="0" anchor="ctr"/>
          <a:lstStyle>
            <a:lvl1pPr algn="l">
              <a:defRPr sz="1087"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1250431" y="6485761"/>
            <a:ext cx="589688" cy="303589"/>
          </a:xfrm>
          <a:prstGeom prst="rect">
            <a:avLst/>
          </a:prstGeom>
        </p:spPr>
        <p:txBody>
          <a:bodyPr vert="horz" lIns="91440" tIns="45720" rIns="91440" bIns="45720" rtlCol="0" anchor="ctr"/>
          <a:lstStyle>
            <a:lvl1pPr algn="r">
              <a:defRPr sz="1087" b="0" i="0">
                <a:solidFill>
                  <a:schemeClr val="tx1"/>
                </a:solidFill>
                <a:effectLst/>
                <a:latin typeface="+mn-lt"/>
              </a:defRPr>
            </a:lvl1pPr>
          </a:lstStyle>
          <a:p>
            <a:fld id="{B9B63458-2A15-4DF6-B574-7E2F20884831}" type="slidenum">
              <a:rPr lang="en-IN" smtClean="0"/>
              <a:t>‹#›</a:t>
            </a:fld>
            <a:endParaRPr lang="en-IN"/>
          </a:p>
        </p:txBody>
      </p:sp>
    </p:spTree>
    <p:extLst>
      <p:ext uri="{BB962C8B-B14F-4D97-AF65-F5344CB8AC3E}">
        <p14:creationId xmlns:p14="http://schemas.microsoft.com/office/powerpoint/2010/main" val="320997651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96794" rtl="0" eaLnBrk="1" latinLnBrk="0" hangingPunct="1">
        <a:spcBef>
          <a:spcPct val="0"/>
        </a:spcBef>
        <a:buNone/>
        <a:defRPr sz="4781"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10496" indent="-310496" algn="l" defTabSz="496794" rtl="0" eaLnBrk="1" latinLnBrk="0" hangingPunct="1">
        <a:spcBef>
          <a:spcPct val="20000"/>
        </a:spcBef>
        <a:spcAft>
          <a:spcPts val="652"/>
        </a:spcAft>
        <a:buClr>
          <a:schemeClr val="accent1"/>
        </a:buClr>
        <a:buSzPct val="115000"/>
        <a:buFont typeface="Arial"/>
        <a:buChar char="•"/>
        <a:defRPr sz="2608" kern="1200" cap="none">
          <a:solidFill>
            <a:schemeClr val="tx1">
              <a:lumMod val="85000"/>
              <a:lumOff val="15000"/>
            </a:schemeClr>
          </a:solidFill>
          <a:effectLst/>
          <a:latin typeface="+mn-lt"/>
          <a:ea typeface="+mn-ea"/>
          <a:cs typeface="+mn-cs"/>
        </a:defRPr>
      </a:lvl1pPr>
      <a:lvl2pPr marL="807289" indent="-310496" algn="l" defTabSz="496794" rtl="0" eaLnBrk="1" latinLnBrk="0" hangingPunct="1">
        <a:spcBef>
          <a:spcPct val="20000"/>
        </a:spcBef>
        <a:spcAft>
          <a:spcPts val="652"/>
        </a:spcAft>
        <a:buClr>
          <a:schemeClr val="accent1"/>
        </a:buClr>
        <a:buSzPct val="115000"/>
        <a:buFont typeface="Arial"/>
        <a:buChar char="•"/>
        <a:defRPr sz="2173" kern="1200" cap="none">
          <a:solidFill>
            <a:schemeClr val="tx1">
              <a:lumMod val="85000"/>
              <a:lumOff val="15000"/>
            </a:schemeClr>
          </a:solidFill>
          <a:effectLst/>
          <a:latin typeface="+mn-lt"/>
          <a:ea typeface="+mn-ea"/>
          <a:cs typeface="+mn-cs"/>
        </a:defRPr>
      </a:lvl2pPr>
      <a:lvl3pPr marL="1304083" indent="-310496" algn="l" defTabSz="496794" rtl="0" eaLnBrk="1" latinLnBrk="0" hangingPunct="1">
        <a:spcBef>
          <a:spcPct val="20000"/>
        </a:spcBef>
        <a:spcAft>
          <a:spcPts val="652"/>
        </a:spcAft>
        <a:buClr>
          <a:schemeClr val="accent1"/>
        </a:buClr>
        <a:buSzPct val="115000"/>
        <a:buFont typeface="Arial"/>
        <a:buChar char="•"/>
        <a:defRPr sz="1956" kern="1200" cap="none">
          <a:solidFill>
            <a:schemeClr val="tx1">
              <a:lumMod val="85000"/>
              <a:lumOff val="15000"/>
            </a:schemeClr>
          </a:solidFill>
          <a:effectLst/>
          <a:latin typeface="+mn-lt"/>
          <a:ea typeface="+mn-ea"/>
          <a:cs typeface="+mn-cs"/>
        </a:defRPr>
      </a:lvl3pPr>
      <a:lvl4pPr marL="1676678" indent="-186298" algn="l" defTabSz="496794" rtl="0" eaLnBrk="1" latinLnBrk="0" hangingPunct="1">
        <a:spcBef>
          <a:spcPct val="20000"/>
        </a:spcBef>
        <a:spcAft>
          <a:spcPts val="652"/>
        </a:spcAft>
        <a:buClr>
          <a:schemeClr val="accent1"/>
        </a:buClr>
        <a:buSzPct val="115000"/>
        <a:buFont typeface="Arial"/>
        <a:buChar char="•"/>
        <a:defRPr sz="1739" kern="1200" cap="none">
          <a:solidFill>
            <a:schemeClr val="tx1">
              <a:lumMod val="85000"/>
              <a:lumOff val="15000"/>
            </a:schemeClr>
          </a:solidFill>
          <a:effectLst/>
          <a:latin typeface="+mn-lt"/>
          <a:ea typeface="+mn-ea"/>
          <a:cs typeface="+mn-cs"/>
        </a:defRPr>
      </a:lvl4pPr>
      <a:lvl5pPr marL="2173472" indent="-186298" algn="l" defTabSz="496794" rtl="0" eaLnBrk="1" latinLnBrk="0" hangingPunct="1">
        <a:spcBef>
          <a:spcPct val="20000"/>
        </a:spcBef>
        <a:spcAft>
          <a:spcPts val="652"/>
        </a:spcAft>
        <a:buClr>
          <a:schemeClr val="accent1"/>
        </a:buClr>
        <a:buSzPct val="115000"/>
        <a:buFont typeface="Arial"/>
        <a:buChar char="•"/>
        <a:defRPr sz="1521" kern="1200" cap="none">
          <a:solidFill>
            <a:schemeClr val="tx1">
              <a:lumMod val="85000"/>
              <a:lumOff val="15000"/>
            </a:schemeClr>
          </a:solidFill>
          <a:effectLst/>
          <a:latin typeface="+mn-lt"/>
          <a:ea typeface="+mn-ea"/>
          <a:cs typeface="+mn-cs"/>
        </a:defRPr>
      </a:lvl5pPr>
      <a:lvl6pPr marL="2732364" indent="-248397" algn="l" defTabSz="496794" rtl="0" eaLnBrk="1" latinLnBrk="0" hangingPunct="1">
        <a:spcBef>
          <a:spcPct val="20000"/>
        </a:spcBef>
        <a:spcAft>
          <a:spcPts val="652"/>
        </a:spcAft>
        <a:buClr>
          <a:schemeClr val="accent1"/>
        </a:buClr>
        <a:buSzPct val="115000"/>
        <a:buFont typeface="Arial"/>
        <a:buChar char="•"/>
        <a:defRPr sz="1521" kern="1200" cap="none">
          <a:solidFill>
            <a:schemeClr val="tx1">
              <a:lumMod val="85000"/>
              <a:lumOff val="15000"/>
            </a:schemeClr>
          </a:solidFill>
          <a:effectLst/>
          <a:latin typeface="+mn-lt"/>
          <a:ea typeface="+mn-ea"/>
          <a:cs typeface="+mn-cs"/>
        </a:defRPr>
      </a:lvl6pPr>
      <a:lvl7pPr marL="3229158" indent="-248397" algn="l" defTabSz="496794" rtl="0" eaLnBrk="1" latinLnBrk="0" hangingPunct="1">
        <a:spcBef>
          <a:spcPct val="20000"/>
        </a:spcBef>
        <a:spcAft>
          <a:spcPts val="652"/>
        </a:spcAft>
        <a:buClr>
          <a:schemeClr val="accent1"/>
        </a:buClr>
        <a:buSzPct val="115000"/>
        <a:buFont typeface="Arial"/>
        <a:buChar char="•"/>
        <a:defRPr sz="1521" kern="1200" cap="none">
          <a:solidFill>
            <a:schemeClr val="tx1">
              <a:lumMod val="85000"/>
              <a:lumOff val="15000"/>
            </a:schemeClr>
          </a:solidFill>
          <a:effectLst/>
          <a:latin typeface="+mn-lt"/>
          <a:ea typeface="+mn-ea"/>
          <a:cs typeface="+mn-cs"/>
        </a:defRPr>
      </a:lvl7pPr>
      <a:lvl8pPr marL="3725951" indent="-248397" algn="l" defTabSz="496794" rtl="0" eaLnBrk="1" latinLnBrk="0" hangingPunct="1">
        <a:spcBef>
          <a:spcPct val="20000"/>
        </a:spcBef>
        <a:spcAft>
          <a:spcPts val="652"/>
        </a:spcAft>
        <a:buClr>
          <a:schemeClr val="accent1"/>
        </a:buClr>
        <a:buSzPct val="115000"/>
        <a:buFont typeface="Arial"/>
        <a:buChar char="•"/>
        <a:defRPr sz="1521" kern="1200" cap="none">
          <a:solidFill>
            <a:schemeClr val="tx1">
              <a:lumMod val="85000"/>
              <a:lumOff val="15000"/>
            </a:schemeClr>
          </a:solidFill>
          <a:effectLst/>
          <a:latin typeface="+mn-lt"/>
          <a:ea typeface="+mn-ea"/>
          <a:cs typeface="+mn-cs"/>
        </a:defRPr>
      </a:lvl8pPr>
      <a:lvl9pPr marL="4222745" indent="-248397" algn="l" defTabSz="496794" rtl="0" eaLnBrk="1" latinLnBrk="0" hangingPunct="1">
        <a:spcBef>
          <a:spcPct val="20000"/>
        </a:spcBef>
        <a:spcAft>
          <a:spcPts val="652"/>
        </a:spcAft>
        <a:buClr>
          <a:schemeClr val="accent1"/>
        </a:buClr>
        <a:buSzPct val="115000"/>
        <a:buFont typeface="Arial"/>
        <a:buChar char="•"/>
        <a:defRPr sz="1521" kern="1200" cap="none">
          <a:solidFill>
            <a:schemeClr val="tx1">
              <a:lumMod val="85000"/>
              <a:lumOff val="15000"/>
            </a:schemeClr>
          </a:solidFill>
          <a:effectLst/>
          <a:latin typeface="+mn-lt"/>
          <a:ea typeface="+mn-ea"/>
          <a:cs typeface="+mn-cs"/>
        </a:defRPr>
      </a:lvl9pPr>
    </p:bodyStyle>
    <p:otherStyle>
      <a:defPPr>
        <a:defRPr lang="en-US"/>
      </a:defPPr>
      <a:lvl1pPr marL="0" algn="l" defTabSz="496794" rtl="0" eaLnBrk="1" latinLnBrk="0" hangingPunct="1">
        <a:defRPr sz="1956" kern="1200">
          <a:solidFill>
            <a:schemeClr val="tx1"/>
          </a:solidFill>
          <a:latin typeface="+mn-lt"/>
          <a:ea typeface="+mn-ea"/>
          <a:cs typeface="+mn-cs"/>
        </a:defRPr>
      </a:lvl1pPr>
      <a:lvl2pPr marL="496794" algn="l" defTabSz="496794" rtl="0" eaLnBrk="1" latinLnBrk="0" hangingPunct="1">
        <a:defRPr sz="1956" kern="1200">
          <a:solidFill>
            <a:schemeClr val="tx1"/>
          </a:solidFill>
          <a:latin typeface="+mn-lt"/>
          <a:ea typeface="+mn-ea"/>
          <a:cs typeface="+mn-cs"/>
        </a:defRPr>
      </a:lvl2pPr>
      <a:lvl3pPr marL="993587" algn="l" defTabSz="496794" rtl="0" eaLnBrk="1" latinLnBrk="0" hangingPunct="1">
        <a:defRPr sz="1956" kern="1200">
          <a:solidFill>
            <a:schemeClr val="tx1"/>
          </a:solidFill>
          <a:latin typeface="+mn-lt"/>
          <a:ea typeface="+mn-ea"/>
          <a:cs typeface="+mn-cs"/>
        </a:defRPr>
      </a:lvl3pPr>
      <a:lvl4pPr marL="1490381" algn="l" defTabSz="496794" rtl="0" eaLnBrk="1" latinLnBrk="0" hangingPunct="1">
        <a:defRPr sz="1956" kern="1200">
          <a:solidFill>
            <a:schemeClr val="tx1"/>
          </a:solidFill>
          <a:latin typeface="+mn-lt"/>
          <a:ea typeface="+mn-ea"/>
          <a:cs typeface="+mn-cs"/>
        </a:defRPr>
      </a:lvl4pPr>
      <a:lvl5pPr marL="1987174" algn="l" defTabSz="496794" rtl="0" eaLnBrk="1" latinLnBrk="0" hangingPunct="1">
        <a:defRPr sz="1956" kern="1200">
          <a:solidFill>
            <a:schemeClr val="tx1"/>
          </a:solidFill>
          <a:latin typeface="+mn-lt"/>
          <a:ea typeface="+mn-ea"/>
          <a:cs typeface="+mn-cs"/>
        </a:defRPr>
      </a:lvl5pPr>
      <a:lvl6pPr marL="2483968" algn="l" defTabSz="496794" rtl="0" eaLnBrk="1" latinLnBrk="0" hangingPunct="1">
        <a:defRPr sz="1956" kern="1200">
          <a:solidFill>
            <a:schemeClr val="tx1"/>
          </a:solidFill>
          <a:latin typeface="+mn-lt"/>
          <a:ea typeface="+mn-ea"/>
          <a:cs typeface="+mn-cs"/>
        </a:defRPr>
      </a:lvl6pPr>
      <a:lvl7pPr marL="2980761" algn="l" defTabSz="496794" rtl="0" eaLnBrk="1" latinLnBrk="0" hangingPunct="1">
        <a:defRPr sz="1956" kern="1200">
          <a:solidFill>
            <a:schemeClr val="tx1"/>
          </a:solidFill>
          <a:latin typeface="+mn-lt"/>
          <a:ea typeface="+mn-ea"/>
          <a:cs typeface="+mn-cs"/>
        </a:defRPr>
      </a:lvl7pPr>
      <a:lvl8pPr marL="3477555" algn="l" defTabSz="496794" rtl="0" eaLnBrk="1" latinLnBrk="0" hangingPunct="1">
        <a:defRPr sz="1956" kern="1200">
          <a:solidFill>
            <a:schemeClr val="tx1"/>
          </a:solidFill>
          <a:latin typeface="+mn-lt"/>
          <a:ea typeface="+mn-ea"/>
          <a:cs typeface="+mn-cs"/>
        </a:defRPr>
      </a:lvl8pPr>
      <a:lvl9pPr marL="3974348" algn="l" defTabSz="496794" rtl="0" eaLnBrk="1" latinLnBrk="0" hangingPunct="1">
        <a:defRPr sz="19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F621-2DBF-4BB7-2ADE-422C2DC4A583}"/>
              </a:ext>
            </a:extLst>
          </p:cNvPr>
          <p:cNvSpPr>
            <a:spLocks noGrp="1"/>
          </p:cNvSpPr>
          <p:nvPr>
            <p:ph type="ctrTitle"/>
          </p:nvPr>
        </p:nvSpPr>
        <p:spPr/>
        <p:txBody>
          <a:bodyPr/>
          <a:lstStyle/>
          <a:p>
            <a:r>
              <a:rPr lang="en-US" b="1" dirty="0">
                <a:highlight>
                  <a:srgbClr val="C0C0C0"/>
                </a:highlight>
                <a:latin typeface="Snap ITC" panose="04040A07060A02020202" pitchFamily="82" charset="0"/>
                <a:cs typeface="Times New Roman" panose="02020603050405020304" pitchFamily="18" charset="0"/>
              </a:rPr>
              <a:t>Analysis of IT support Tickets</a:t>
            </a:r>
            <a:endParaRPr lang="en-IN" dirty="0">
              <a:highlight>
                <a:srgbClr val="C0C0C0"/>
              </a:highlight>
              <a:latin typeface="Snap ITC" panose="04040A07060A02020202" pitchFamily="82" charset="0"/>
            </a:endParaRPr>
          </a:p>
        </p:txBody>
      </p:sp>
      <p:sp>
        <p:nvSpPr>
          <p:cNvPr id="3" name="Subtitle 2">
            <a:extLst>
              <a:ext uri="{FF2B5EF4-FFF2-40B4-BE49-F238E27FC236}">
                <a16:creationId xmlns:a16="http://schemas.microsoft.com/office/drawing/2014/main" id="{02E9C650-A48E-566D-D3A7-0D6393043A2D}"/>
              </a:ext>
            </a:extLst>
          </p:cNvPr>
          <p:cNvSpPr>
            <a:spLocks noGrp="1"/>
          </p:cNvSpPr>
          <p:nvPr>
            <p:ph type="subTitle" idx="1"/>
          </p:nvPr>
        </p:nvSpPr>
        <p:spPr/>
        <p:txBody>
          <a:bodyPr/>
          <a:lstStyle/>
          <a:p>
            <a:r>
              <a:rPr lang="en-US" sz="2834" dirty="0">
                <a:latin typeface="Snap ITC" panose="04040A07060A02020202" pitchFamily="82" charset="0"/>
              </a:rPr>
              <a:t>Presented by </a:t>
            </a:r>
          </a:p>
          <a:p>
            <a:r>
              <a:rPr lang="en-US" sz="2834" dirty="0" err="1">
                <a:latin typeface="Snap ITC" panose="04040A07060A02020202" pitchFamily="82" charset="0"/>
              </a:rPr>
              <a:t>Trivesh</a:t>
            </a:r>
            <a:r>
              <a:rPr lang="en-US" sz="2834" dirty="0">
                <a:latin typeface="Snap ITC" panose="04040A07060A02020202" pitchFamily="82" charset="0"/>
              </a:rPr>
              <a:t> Sharma</a:t>
            </a:r>
          </a:p>
          <a:p>
            <a:endParaRPr lang="en-IN" dirty="0"/>
          </a:p>
        </p:txBody>
      </p:sp>
    </p:spTree>
    <p:extLst>
      <p:ext uri="{BB962C8B-B14F-4D97-AF65-F5344CB8AC3E}">
        <p14:creationId xmlns:p14="http://schemas.microsoft.com/office/powerpoint/2010/main" val="2837189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145FD58-3FE2-4EC7-64E9-B04517AC3870}"/>
              </a:ext>
            </a:extLst>
          </p:cNvPr>
          <p:cNvSpPr>
            <a:spLocks noGrp="1" noChangeArrowheads="1"/>
          </p:cNvSpPr>
          <p:nvPr>
            <p:ph idx="1"/>
          </p:nvPr>
        </p:nvSpPr>
        <p:spPr bwMode="auto">
          <a:xfrm>
            <a:off x="976034" y="2220230"/>
            <a:ext cx="112956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Trends and Workload: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Ticket volumes have grown steadily, peaking at the end of the year, reflecting increased IT support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Despite growing volumes, the team has maintained stable satisfaction levels, showcasing effective resource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Software Tools Efficiency: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Current ticket management tools are moderately effective but show room for improvement, particularly in reducing resolution times for </a:t>
            </a:r>
            <a:r>
              <a:rPr kumimoji="0" lang="en-US" altLang="en-US" sz="2400" b="1" i="0" u="none" strike="noStrike" cap="none" normalizeH="0" baseline="0" dirty="0">
                <a:ln>
                  <a:noFill/>
                </a:ln>
                <a:solidFill>
                  <a:schemeClr val="tx1"/>
                </a:solidFill>
                <a:effectLst/>
              </a:rPr>
              <a:t>hardware</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system</a:t>
            </a:r>
            <a:r>
              <a:rPr kumimoji="0" lang="en-US" altLang="en-US" sz="2400" b="0" i="0" u="none" strike="noStrike" cap="none" normalizeH="0" baseline="0" dirty="0">
                <a:ln>
                  <a:noFill/>
                </a:ln>
                <a:solidFill>
                  <a:schemeClr val="tx1"/>
                </a:solidFill>
                <a:effectLst/>
              </a:rPr>
              <a:t>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152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72872F-8C00-A0AF-B1DD-C123C4F6A068}"/>
              </a:ext>
            </a:extLst>
          </p:cNvPr>
          <p:cNvPicPr>
            <a:picLocks noChangeAspect="1"/>
          </p:cNvPicPr>
          <p:nvPr/>
        </p:nvPicPr>
        <p:blipFill>
          <a:blip r:embed="rId2"/>
          <a:stretch>
            <a:fillRect/>
          </a:stretch>
        </p:blipFill>
        <p:spPr>
          <a:xfrm>
            <a:off x="936702" y="671207"/>
            <a:ext cx="11530361" cy="6153339"/>
          </a:xfrm>
          <a:prstGeom prst="rect">
            <a:avLst/>
          </a:prstGeom>
        </p:spPr>
      </p:pic>
    </p:spTree>
    <p:extLst>
      <p:ext uri="{BB962C8B-B14F-4D97-AF65-F5344CB8AC3E}">
        <p14:creationId xmlns:p14="http://schemas.microsoft.com/office/powerpoint/2010/main" val="9380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DE9B-5052-6F05-DF8A-B3F1D2E12329}"/>
              </a:ext>
            </a:extLst>
          </p:cNvPr>
          <p:cNvSpPr>
            <a:spLocks noGrp="1"/>
          </p:cNvSpPr>
          <p:nvPr>
            <p:ph type="title"/>
          </p:nvPr>
        </p:nvSpPr>
        <p:spPr/>
        <p:txBody>
          <a:bodyPr/>
          <a:lstStyle/>
          <a:p>
            <a:r>
              <a:rPr lang="en-IN" dirty="0">
                <a:highlight>
                  <a:srgbClr val="C0C0C0"/>
                </a:highlight>
                <a:latin typeface="Algerian" panose="04020705040A02060702" pitchFamily="82" charset="0"/>
              </a:rPr>
              <a:t>Recommendations</a:t>
            </a:r>
          </a:p>
        </p:txBody>
      </p:sp>
      <p:sp>
        <p:nvSpPr>
          <p:cNvPr id="4" name="Rectangle 1">
            <a:extLst>
              <a:ext uri="{FF2B5EF4-FFF2-40B4-BE49-F238E27FC236}">
                <a16:creationId xmlns:a16="http://schemas.microsoft.com/office/drawing/2014/main" id="{C53B3B88-6619-9CEB-4F9C-6119E797E6AC}"/>
              </a:ext>
            </a:extLst>
          </p:cNvPr>
          <p:cNvSpPr>
            <a:spLocks noGrp="1" noChangeArrowheads="1"/>
          </p:cNvSpPr>
          <p:nvPr>
            <p:ph idx="1"/>
          </p:nvPr>
        </p:nvSpPr>
        <p:spPr bwMode="auto">
          <a:xfrm>
            <a:off x="1407567" y="2652992"/>
            <a:ext cx="10635749"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Investment Priorities: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Training programs</a:t>
            </a:r>
            <a:r>
              <a:rPr kumimoji="0" lang="en-US" altLang="en-US" sz="2000" b="0" i="0" u="none" strike="noStrike" cap="none" normalizeH="0" baseline="0" dirty="0">
                <a:ln>
                  <a:noFill/>
                </a:ln>
                <a:solidFill>
                  <a:schemeClr val="tx1"/>
                </a:solidFill>
                <a:effectLst/>
              </a:rPr>
              <a:t> and </a:t>
            </a:r>
            <a:r>
              <a:rPr kumimoji="0" lang="en-US" altLang="en-US" sz="2000" b="1" i="0" u="none" strike="noStrike" cap="none" normalizeH="0" baseline="0" dirty="0">
                <a:ln>
                  <a:noFill/>
                </a:ln>
                <a:solidFill>
                  <a:schemeClr val="tx1"/>
                </a:solidFill>
                <a:effectLst/>
              </a:rPr>
              <a:t>software upgrades</a:t>
            </a:r>
            <a:r>
              <a:rPr kumimoji="0" lang="en-US" altLang="en-US" sz="2000" b="0" i="0" u="none" strike="noStrike" cap="none" normalizeH="0" baseline="0" dirty="0">
                <a:ln>
                  <a:noFill/>
                </a:ln>
                <a:solidFill>
                  <a:schemeClr val="tx1"/>
                </a:solidFill>
                <a:effectLst/>
              </a:rPr>
              <a:t> should be prioritized over hiring new agents to enhance resolution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Investment in technology can improve resolution times for high-complexity requests without significantly altering satisfaction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Future Focus Areas: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Process Optimization:</a:t>
            </a:r>
            <a:r>
              <a:rPr kumimoji="0" lang="en-US" altLang="en-US" sz="2000" b="0" i="0" u="none" strike="noStrike" cap="none" normalizeH="0" baseline="0" dirty="0">
                <a:ln>
                  <a:noFill/>
                </a:ln>
                <a:solidFill>
                  <a:schemeClr val="tx1"/>
                </a:solidFill>
                <a:effectLst/>
              </a:rPr>
              <a:t> Streamline workflows for complex request categories (e.g., hardware and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Data-Driven Decisions:</a:t>
            </a:r>
            <a:r>
              <a:rPr kumimoji="0" lang="en-US" altLang="en-US" sz="2000" b="0" i="0" u="none" strike="noStrike" cap="none" normalizeH="0" baseline="0" dirty="0">
                <a:ln>
                  <a:noFill/>
                </a:ln>
                <a:solidFill>
                  <a:schemeClr val="tx1"/>
                </a:solidFill>
                <a:effectLst/>
              </a:rPr>
              <a:t> Monitor agent and ticket trends regularly to identify improvement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Balanced Resource Allocation:</a:t>
            </a:r>
            <a:r>
              <a:rPr kumimoji="0" lang="en-US" altLang="en-US" sz="2000" b="0" i="0" u="none" strike="noStrike" cap="none" normalizeH="0" baseline="0" dirty="0">
                <a:ln>
                  <a:noFill/>
                </a:ln>
                <a:solidFill>
                  <a:schemeClr val="tx1"/>
                </a:solidFill>
                <a:effectLst/>
              </a:rPr>
              <a:t> Address peak workload periods through proactive resource planning and efficient prioritization.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966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4C6B-9A4D-6290-0C39-2B6791FFDFC0}"/>
              </a:ext>
            </a:extLst>
          </p:cNvPr>
          <p:cNvSpPr>
            <a:spLocks noGrp="1"/>
          </p:cNvSpPr>
          <p:nvPr>
            <p:ph type="title"/>
          </p:nvPr>
        </p:nvSpPr>
        <p:spPr>
          <a:xfrm>
            <a:off x="1407569" y="3017488"/>
            <a:ext cx="10432550" cy="1416748"/>
          </a:xfrm>
        </p:spPr>
        <p:txBody>
          <a:bodyPr/>
          <a:lstStyle/>
          <a:p>
            <a:r>
              <a:rPr lang="en-IN" dirty="0">
                <a:latin typeface="Algerian" panose="04020705040A02060702" pitchFamily="82" charset="0"/>
              </a:rPr>
              <a:t>Thank You</a:t>
            </a:r>
          </a:p>
        </p:txBody>
      </p:sp>
    </p:spTree>
    <p:extLst>
      <p:ext uri="{BB962C8B-B14F-4D97-AF65-F5344CB8AC3E}">
        <p14:creationId xmlns:p14="http://schemas.microsoft.com/office/powerpoint/2010/main" val="314757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FD93-3EAB-449D-9A43-D9CC48B98958}"/>
              </a:ext>
            </a:extLst>
          </p:cNvPr>
          <p:cNvSpPr>
            <a:spLocks noGrp="1"/>
          </p:cNvSpPr>
          <p:nvPr>
            <p:ph type="title"/>
          </p:nvPr>
        </p:nvSpPr>
        <p:spPr>
          <a:xfrm>
            <a:off x="760798" y="810682"/>
            <a:ext cx="8806948" cy="1416748"/>
          </a:xfrm>
        </p:spPr>
        <p:txBody>
          <a:bodyPr>
            <a:normAutofit/>
          </a:bodyPr>
          <a:lstStyle/>
          <a:p>
            <a:r>
              <a:rPr lang="en-IN" sz="6600" b="1" dirty="0">
                <a:solidFill>
                  <a:schemeClr val="tx2"/>
                </a:solidFill>
                <a:highlight>
                  <a:srgbClr val="C0C0C0"/>
                </a:highlight>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E801DEDF-0857-3882-3674-EFBF7365B356}"/>
              </a:ext>
            </a:extLst>
          </p:cNvPr>
          <p:cNvSpPr>
            <a:spLocks noGrp="1"/>
          </p:cNvSpPr>
          <p:nvPr>
            <p:ph idx="1"/>
          </p:nvPr>
        </p:nvSpPr>
        <p:spPr>
          <a:xfrm>
            <a:off x="1605776" y="3155795"/>
            <a:ext cx="10234342" cy="3228771"/>
          </a:xfrm>
        </p:spPr>
        <p:txBody>
          <a:bodyPr/>
          <a:lstStyle/>
          <a:p>
            <a:r>
              <a:rPr lang="en-US" sz="2800" b="1" dirty="0">
                <a:cs typeface="Times New Roman" panose="02020603050405020304" pitchFamily="18" charset="0"/>
              </a:rPr>
              <a:t>This presentation analyzes IT support ticket data to uncover insights about request categories, priority levels, resolution times, and satisfaction rates. We'll examine trends over time, correlations between different factors, and patterns in ticket handling. The goal is to identify areas for improvement in IT support processes and resource allocation.</a:t>
            </a:r>
          </a:p>
          <a:p>
            <a:endParaRPr lang="en-IN" dirty="0"/>
          </a:p>
        </p:txBody>
      </p:sp>
      <p:pic>
        <p:nvPicPr>
          <p:cNvPr id="4" name="Picture 3" descr="images.jpeg">
            <a:extLst>
              <a:ext uri="{FF2B5EF4-FFF2-40B4-BE49-F238E27FC236}">
                <a16:creationId xmlns:a16="http://schemas.microsoft.com/office/drawing/2014/main" id="{142D6B41-86E3-ACE0-8253-A2F142840B69}"/>
              </a:ext>
            </a:extLst>
          </p:cNvPr>
          <p:cNvPicPr>
            <a:picLocks noChangeAspect="1"/>
          </p:cNvPicPr>
          <p:nvPr/>
        </p:nvPicPr>
        <p:blipFill>
          <a:blip r:embed="rId2"/>
          <a:stretch>
            <a:fillRect/>
          </a:stretch>
        </p:blipFill>
        <p:spPr>
          <a:xfrm>
            <a:off x="9946888" y="609973"/>
            <a:ext cx="2540002" cy="2540002"/>
          </a:xfrm>
          <a:prstGeom prst="rect">
            <a:avLst/>
          </a:prstGeom>
        </p:spPr>
      </p:pic>
    </p:spTree>
    <p:extLst>
      <p:ext uri="{BB962C8B-B14F-4D97-AF65-F5344CB8AC3E}">
        <p14:creationId xmlns:p14="http://schemas.microsoft.com/office/powerpoint/2010/main" val="53783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AFB9-62BB-63F5-8E24-3C24FC3CD7AE}"/>
              </a:ext>
            </a:extLst>
          </p:cNvPr>
          <p:cNvSpPr>
            <a:spLocks noGrp="1"/>
          </p:cNvSpPr>
          <p:nvPr>
            <p:ph type="title"/>
          </p:nvPr>
        </p:nvSpPr>
        <p:spPr>
          <a:xfrm>
            <a:off x="1282390" y="802888"/>
            <a:ext cx="9523141" cy="1505414"/>
          </a:xfrm>
        </p:spPr>
        <p:txBody>
          <a:bodyPr>
            <a:noAutofit/>
          </a:bodyPr>
          <a:lstStyle/>
          <a:p>
            <a:r>
              <a:rPr lang="en-IN" sz="6000" dirty="0">
                <a:highlight>
                  <a:srgbClr val="C0C0C0"/>
                </a:highlight>
                <a:latin typeface="Algerian" panose="04020705040A02060702" pitchFamily="82" charset="0"/>
              </a:rPr>
              <a:t>Objective of this data analysis</a:t>
            </a:r>
          </a:p>
        </p:txBody>
      </p:sp>
      <p:sp>
        <p:nvSpPr>
          <p:cNvPr id="3" name="Content Placeholder 2">
            <a:extLst>
              <a:ext uri="{FF2B5EF4-FFF2-40B4-BE49-F238E27FC236}">
                <a16:creationId xmlns:a16="http://schemas.microsoft.com/office/drawing/2014/main" id="{EC302D78-72F2-B364-E6F0-7776240AF1FB}"/>
              </a:ext>
            </a:extLst>
          </p:cNvPr>
          <p:cNvSpPr>
            <a:spLocks noGrp="1"/>
          </p:cNvSpPr>
          <p:nvPr>
            <p:ph idx="1"/>
          </p:nvPr>
        </p:nvSpPr>
        <p:spPr/>
        <p:txBody>
          <a:bodyPr>
            <a:normAutofit/>
          </a:bodyPr>
          <a:lstStyle/>
          <a:p>
            <a:r>
              <a:rPr lang="en-US" sz="2800" dirty="0"/>
              <a:t>Identify the trends tickets over time.</a:t>
            </a:r>
          </a:p>
          <a:p>
            <a:r>
              <a:rPr lang="en-US" sz="2800" dirty="0"/>
              <a:t>Identify the category of request having more resolution time, identify the agents having more resolution time and having less satisfaction rate.</a:t>
            </a:r>
          </a:p>
          <a:p>
            <a:r>
              <a:rPr lang="en-US" sz="2800" dirty="0"/>
              <a:t>Identify the issue related to ticket resolution whether the resolution time can be decrease through hiring more agents or upgrading in the management software.</a:t>
            </a:r>
          </a:p>
          <a:p>
            <a:pPr marL="0" indent="0">
              <a:buNone/>
            </a:pPr>
            <a:endParaRPr lang="en-US" sz="2800" dirty="0"/>
          </a:p>
        </p:txBody>
      </p:sp>
    </p:spTree>
    <p:extLst>
      <p:ext uri="{BB962C8B-B14F-4D97-AF65-F5344CB8AC3E}">
        <p14:creationId xmlns:p14="http://schemas.microsoft.com/office/powerpoint/2010/main" val="383507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405D-8AE6-C356-9350-E1FB9F659445}"/>
              </a:ext>
            </a:extLst>
          </p:cNvPr>
          <p:cNvSpPr>
            <a:spLocks noGrp="1"/>
          </p:cNvSpPr>
          <p:nvPr>
            <p:ph type="title"/>
          </p:nvPr>
        </p:nvSpPr>
        <p:spPr>
          <a:xfrm>
            <a:off x="1204332" y="724830"/>
            <a:ext cx="10635787" cy="1661532"/>
          </a:xfrm>
        </p:spPr>
        <p:txBody>
          <a:bodyPr>
            <a:normAutofit fontScale="90000"/>
          </a:bodyPr>
          <a:lstStyle/>
          <a:p>
            <a:br>
              <a:rPr lang="en-US" sz="4800" b="1" dirty="0">
                <a:highlight>
                  <a:srgbClr val="C0C0C0"/>
                </a:highlight>
                <a:latin typeface="Algerian" panose="04020705040A02060702" pitchFamily="82" charset="0"/>
                <a:cs typeface="Times New Roman" panose="02020603050405020304" pitchFamily="18" charset="0"/>
              </a:rPr>
            </a:br>
            <a:r>
              <a:rPr lang="en-US" sz="4800" b="1" dirty="0">
                <a:highlight>
                  <a:srgbClr val="C0C0C0"/>
                </a:highlight>
                <a:latin typeface="Algerian" panose="04020705040A02060702" pitchFamily="82" charset="0"/>
                <a:cs typeface="Times New Roman" panose="02020603050405020304" pitchFamily="18" charset="0"/>
              </a:rPr>
              <a:t>Description of analytical methods and tools used.</a:t>
            </a:r>
            <a:br>
              <a:rPr lang="en-US" sz="4800" b="1" dirty="0">
                <a:highlight>
                  <a:srgbClr val="C0C0C0"/>
                </a:highlight>
                <a:latin typeface="Algerian" panose="04020705040A02060702" pitchFamily="82" charset="0"/>
                <a:cs typeface="Times New Roman" panose="02020603050405020304" pitchFamily="18" charset="0"/>
              </a:rPr>
            </a:br>
            <a:endParaRPr lang="en-IN" dirty="0">
              <a:highlight>
                <a:srgbClr val="C0C0C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697322E8-5FAE-BB25-719E-5146021B0C37}"/>
              </a:ext>
            </a:extLst>
          </p:cNvPr>
          <p:cNvSpPr>
            <a:spLocks noGrp="1"/>
          </p:cNvSpPr>
          <p:nvPr>
            <p:ph idx="1"/>
          </p:nvPr>
        </p:nvSpPr>
        <p:spPr/>
        <p:txBody>
          <a:bodyPr/>
          <a:lstStyle/>
          <a:p>
            <a:r>
              <a:rPr lang="en-IN" b="1" dirty="0"/>
              <a:t>Tools Used</a:t>
            </a:r>
            <a:r>
              <a:rPr lang="en-IN" dirty="0"/>
              <a:t>: Microsoft Excel</a:t>
            </a:r>
          </a:p>
          <a:p>
            <a:r>
              <a:rPr lang="en-IN" b="1" dirty="0">
                <a:latin typeface="+mj-lt"/>
              </a:rPr>
              <a:t>Method: </a:t>
            </a:r>
          </a:p>
          <a:p>
            <a:pPr>
              <a:buFont typeface="Wingdings" panose="05000000000000000000" pitchFamily="2" charset="2"/>
              <a:buChar char="ü"/>
            </a:pPr>
            <a:r>
              <a:rPr lang="en-US" sz="2800" b="1" spc="-150" dirty="0"/>
              <a:t>Data Format-</a:t>
            </a:r>
            <a:r>
              <a:rPr lang="en-US" sz="2800" spc="-150" dirty="0"/>
              <a:t> Data stored in Excel files, suitable for analysis.</a:t>
            </a:r>
          </a:p>
          <a:p>
            <a:pPr>
              <a:buFont typeface="Wingdings" panose="05000000000000000000" pitchFamily="2" charset="2"/>
              <a:buChar char="ü"/>
            </a:pPr>
            <a:r>
              <a:rPr lang="en-US" sz="2800" spc="-150" dirty="0"/>
              <a:t> </a:t>
            </a:r>
            <a:r>
              <a:rPr lang="en-US" sz="2800" b="1" spc="-150" dirty="0"/>
              <a:t>Techniques</a:t>
            </a:r>
            <a:r>
              <a:rPr lang="en-US" sz="2800" spc="-150" dirty="0"/>
              <a:t>: Includes </a:t>
            </a:r>
            <a:r>
              <a:rPr lang="en-US" sz="2800" b="1" spc="-150" dirty="0"/>
              <a:t>Descriptive Statistics</a:t>
            </a:r>
            <a:r>
              <a:rPr lang="en-US" sz="2800" spc="-150" dirty="0"/>
              <a:t>, </a:t>
            </a:r>
            <a:r>
              <a:rPr lang="en-US" sz="2800" b="1" spc="-150" dirty="0"/>
              <a:t>Categorical Analysis </a:t>
            </a:r>
            <a:r>
              <a:rPr lang="en-US" sz="2800" spc="-150" dirty="0"/>
              <a:t>and </a:t>
            </a:r>
            <a:r>
              <a:rPr lang="en-US" sz="2800" b="1" spc="-150" dirty="0"/>
              <a:t>Correlation Analysis</a:t>
            </a:r>
            <a:r>
              <a:rPr lang="en-US" sz="2800" spc="-150" dirty="0"/>
              <a:t> for insights on ticket resolution, Pivot Table, Dashboarding.</a:t>
            </a:r>
            <a:endParaRPr lang="en-IN" spc="-150" dirty="0"/>
          </a:p>
        </p:txBody>
      </p:sp>
    </p:spTree>
    <p:extLst>
      <p:ext uri="{BB962C8B-B14F-4D97-AF65-F5344CB8AC3E}">
        <p14:creationId xmlns:p14="http://schemas.microsoft.com/office/powerpoint/2010/main" val="318488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8F0D-7485-D45E-CF15-788B6496D6A3}"/>
              </a:ext>
            </a:extLst>
          </p:cNvPr>
          <p:cNvSpPr>
            <a:spLocks noGrp="1"/>
          </p:cNvSpPr>
          <p:nvPr>
            <p:ph type="title"/>
          </p:nvPr>
        </p:nvSpPr>
        <p:spPr>
          <a:xfrm>
            <a:off x="1407569" y="613317"/>
            <a:ext cx="10432550" cy="1237785"/>
          </a:xfrm>
        </p:spPr>
        <p:txBody>
          <a:bodyPr>
            <a:normAutofit fontScale="90000"/>
          </a:bodyPr>
          <a:lstStyle/>
          <a:p>
            <a:r>
              <a:rPr lang="en-US" dirty="0">
                <a:highlight>
                  <a:srgbClr val="C0C0C0"/>
                </a:highlight>
                <a:latin typeface="Algerian" panose="04020705040A02060702" pitchFamily="82" charset="0"/>
              </a:rPr>
              <a:t>Key Insights on Ticket Trends and Agent Performance</a:t>
            </a:r>
            <a:endParaRPr lang="en-IN" dirty="0">
              <a:highlight>
                <a:srgbClr val="C0C0C0"/>
              </a:highlight>
              <a:latin typeface="Algerian" panose="04020705040A02060702" pitchFamily="82" charset="0"/>
            </a:endParaRPr>
          </a:p>
        </p:txBody>
      </p:sp>
      <p:sp>
        <p:nvSpPr>
          <p:cNvPr id="4" name="Rectangle 1">
            <a:extLst>
              <a:ext uri="{FF2B5EF4-FFF2-40B4-BE49-F238E27FC236}">
                <a16:creationId xmlns:a16="http://schemas.microsoft.com/office/drawing/2014/main" id="{002C3E4E-4DE4-E6A8-6BDE-0F7FA24A04D1}"/>
              </a:ext>
            </a:extLst>
          </p:cNvPr>
          <p:cNvSpPr>
            <a:spLocks noGrp="1" noChangeArrowheads="1"/>
          </p:cNvSpPr>
          <p:nvPr>
            <p:ph idx="1"/>
          </p:nvPr>
        </p:nvSpPr>
        <p:spPr bwMode="auto">
          <a:xfrm>
            <a:off x="1093403" y="2571700"/>
            <a:ext cx="107467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Ticket Trends: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Upward Trend</a:t>
            </a:r>
            <a:r>
              <a:rPr kumimoji="0" lang="en-US" altLang="en-US" sz="1800" b="0" i="0" u="none" strike="noStrike" cap="none" normalizeH="0" baseline="0" dirty="0">
                <a:ln>
                  <a:noFill/>
                </a:ln>
                <a:solidFill>
                  <a:schemeClr val="tx1"/>
                </a:solidFill>
                <a:effectLst/>
              </a:rPr>
              <a:t> in ticket volume, especially since </a:t>
            </a:r>
            <a:r>
              <a:rPr kumimoji="0" lang="en-US" altLang="en-US" sz="1800" b="1" i="0" u="none" strike="noStrike" cap="none" normalizeH="0" baseline="0" dirty="0">
                <a:ln>
                  <a:noFill/>
                </a:ln>
                <a:solidFill>
                  <a:schemeClr val="tx1"/>
                </a:solidFill>
                <a:effectLst/>
              </a:rPr>
              <a:t>2018</a:t>
            </a:r>
            <a:r>
              <a:rPr kumimoji="0" lang="en-US" altLang="en-US" sz="1800" b="0" i="0" u="none" strike="noStrike" cap="none" normalizeH="0" baseline="0" dirty="0">
                <a:ln>
                  <a:noFill/>
                </a:ln>
                <a:solidFill>
                  <a:schemeClr val="tx1"/>
                </a:solidFill>
                <a:effectLst/>
              </a:rPr>
              <a:t>, with an </a:t>
            </a:r>
            <a:r>
              <a:rPr kumimoji="0" lang="en-US" altLang="en-US" sz="1800" b="1" i="0" u="none" strike="noStrike" cap="none" normalizeH="0" baseline="0" dirty="0">
                <a:ln>
                  <a:noFill/>
                </a:ln>
                <a:solidFill>
                  <a:schemeClr val="tx1"/>
                </a:solidFill>
                <a:effectLst/>
              </a:rPr>
              <a:t>average daily volume of 35.96 tickets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System Requests</a:t>
            </a:r>
            <a:r>
              <a:rPr kumimoji="0" lang="en-US" altLang="en-US" sz="1800" b="0" i="0" u="none" strike="noStrike" cap="none" normalizeH="0" baseline="0" dirty="0">
                <a:ln>
                  <a:noFill/>
                </a:ln>
                <a:solidFill>
                  <a:schemeClr val="tx1"/>
                </a:solidFill>
                <a:effectLst/>
              </a:rPr>
              <a:t> are the highest category (39,002), followed by </a:t>
            </a:r>
            <a:r>
              <a:rPr kumimoji="0" lang="en-US" altLang="en-US" sz="1800" b="1" i="0" u="none" strike="noStrike" cap="none" normalizeH="0" baseline="0" dirty="0">
                <a:ln>
                  <a:noFill/>
                </a:ln>
                <a:solidFill>
                  <a:schemeClr val="tx1"/>
                </a:solidFill>
                <a:effectLst/>
              </a:rPr>
              <a:t>Login Access (29,193)</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Software Requests (19,570)</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Agent Performance: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Each agent handled between </a:t>
            </a:r>
            <a:r>
              <a:rPr kumimoji="0" lang="en-US" altLang="en-US" sz="1800" b="1" i="0" u="none" strike="noStrike" cap="none" normalizeH="0" baseline="0" dirty="0">
                <a:ln>
                  <a:noFill/>
                </a:ln>
                <a:solidFill>
                  <a:schemeClr val="tx1"/>
                </a:solidFill>
                <a:effectLst/>
              </a:rPr>
              <a:t>1,856 and 2,027 tickets</a:t>
            </a:r>
            <a:r>
              <a:rPr kumimoji="0" lang="en-US" altLang="en-US" sz="1800" b="0" i="0" u="none" strike="noStrike" cap="none" normalizeH="0" baseline="0" dirty="0">
                <a:ln>
                  <a:noFill/>
                </a:ln>
                <a:solidFill>
                  <a:schemeClr val="tx1"/>
                </a:solidFill>
                <a:effectLst/>
              </a:rPr>
              <a:t>, ensuring balanced workload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Average Age of Agents:</a:t>
            </a:r>
            <a:r>
              <a:rPr kumimoji="0" lang="en-US" altLang="en-US" sz="1800" b="0" i="0" u="none" strike="noStrike" cap="none" normalizeH="0" baseline="0" dirty="0">
                <a:ln>
                  <a:noFill/>
                </a:ln>
                <a:solidFill>
                  <a:schemeClr val="tx1"/>
                </a:solidFill>
                <a:effectLst/>
              </a:rPr>
              <a:t> 39.4 years, indicating a mix of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9945C67-26BA-948B-7E4A-820BD8B53B85}"/>
              </a:ext>
            </a:extLst>
          </p:cNvPr>
          <p:cNvPicPr>
            <a:picLocks noChangeAspect="1"/>
          </p:cNvPicPr>
          <p:nvPr/>
        </p:nvPicPr>
        <p:blipFill>
          <a:blip r:embed="rId2"/>
          <a:stretch>
            <a:fillRect/>
          </a:stretch>
        </p:blipFill>
        <p:spPr>
          <a:xfrm>
            <a:off x="1407569" y="4587745"/>
            <a:ext cx="8650832" cy="2250664"/>
          </a:xfrm>
          <a:prstGeom prst="rect">
            <a:avLst/>
          </a:prstGeom>
        </p:spPr>
      </p:pic>
    </p:spTree>
    <p:extLst>
      <p:ext uri="{BB962C8B-B14F-4D97-AF65-F5344CB8AC3E}">
        <p14:creationId xmlns:p14="http://schemas.microsoft.com/office/powerpoint/2010/main" val="99787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D260-8785-2E47-0F8A-BD87478C17C8}"/>
              </a:ext>
            </a:extLst>
          </p:cNvPr>
          <p:cNvSpPr>
            <a:spLocks noGrp="1"/>
          </p:cNvSpPr>
          <p:nvPr>
            <p:ph type="title"/>
          </p:nvPr>
        </p:nvSpPr>
        <p:spPr/>
        <p:txBody>
          <a:bodyPr>
            <a:normAutofit fontScale="90000"/>
          </a:bodyPr>
          <a:lstStyle/>
          <a:p>
            <a:r>
              <a:rPr lang="en-US" dirty="0">
                <a:highlight>
                  <a:srgbClr val="C0C0C0"/>
                </a:highlight>
                <a:latin typeface="Algerian" panose="04020705040A02060702" pitchFamily="82" charset="0"/>
              </a:rPr>
              <a:t>Key Insights &amp; Trends in IT Support Performance</a:t>
            </a:r>
            <a:endParaRPr lang="en-IN" dirty="0">
              <a:highlight>
                <a:srgbClr val="C0C0C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BE6E62BD-EB77-FB73-1867-644D90AAFE3B}"/>
              </a:ext>
            </a:extLst>
          </p:cNvPr>
          <p:cNvSpPr>
            <a:spLocks noGrp="1"/>
          </p:cNvSpPr>
          <p:nvPr>
            <p:ph idx="1"/>
          </p:nvPr>
        </p:nvSpPr>
        <p:spPr>
          <a:xfrm>
            <a:off x="1516566" y="2778296"/>
            <a:ext cx="10323552" cy="2306660"/>
          </a:xfrm>
        </p:spPr>
        <p:txBody>
          <a:bodyPr>
            <a:normAutofit fontScale="85000" lnSpcReduction="20000"/>
          </a:bodyPr>
          <a:lstStyle/>
          <a:p>
            <a:r>
              <a:rPr lang="en-US" b="1" dirty="0"/>
              <a:t>Ticket Volume &amp; Trends</a:t>
            </a:r>
          </a:p>
          <a:p>
            <a:pPr>
              <a:buFont typeface="Arial" panose="020B0604020202020204" pitchFamily="34" charset="0"/>
              <a:buChar char="•"/>
            </a:pPr>
            <a:r>
              <a:rPr lang="en-US" b="1" dirty="0"/>
              <a:t>Ticket Growth:</a:t>
            </a:r>
            <a:r>
              <a:rPr lang="en-US" dirty="0"/>
              <a:t> Steady increase from 2016 to 2020; monthly ticket volume ranges from </a:t>
            </a:r>
            <a:r>
              <a:rPr lang="en-US" b="1" dirty="0"/>
              <a:t>1,046 to 2,609</a:t>
            </a:r>
            <a:r>
              <a:rPr lang="en-US" dirty="0"/>
              <a:t>.</a:t>
            </a:r>
          </a:p>
          <a:p>
            <a:pPr>
              <a:buFont typeface="Arial" panose="020B0604020202020204" pitchFamily="34" charset="0"/>
              <a:buChar char="•"/>
            </a:pPr>
            <a:r>
              <a:rPr lang="en-US" b="1" dirty="0"/>
              <a:t>Categories with Longest Resolution Times:</a:t>
            </a:r>
            <a:endParaRPr lang="en-US" dirty="0"/>
          </a:p>
          <a:p>
            <a:pPr marL="742950" lvl="1" indent="-285750">
              <a:buFont typeface="Arial" panose="020B0604020202020204" pitchFamily="34" charset="0"/>
              <a:buChar char="•"/>
            </a:pPr>
            <a:r>
              <a:rPr lang="en-US" b="1" dirty="0"/>
              <a:t>Hardware Requests:</a:t>
            </a:r>
            <a:r>
              <a:rPr lang="en-US" dirty="0"/>
              <a:t> 7.63 days (longest resolution time).</a:t>
            </a:r>
          </a:p>
          <a:p>
            <a:pPr marL="742950" lvl="1" indent="-285750">
              <a:buFont typeface="Arial" panose="020B0604020202020204" pitchFamily="34" charset="0"/>
              <a:buChar char="•"/>
            </a:pPr>
            <a:r>
              <a:rPr lang="en-US" b="1" dirty="0"/>
              <a:t>System Requests:</a:t>
            </a:r>
            <a:r>
              <a:rPr lang="en-US" dirty="0"/>
              <a:t> 6.62 days.</a:t>
            </a:r>
          </a:p>
          <a:p>
            <a:endParaRPr lang="en-IN" dirty="0"/>
          </a:p>
        </p:txBody>
      </p:sp>
      <p:graphicFrame>
        <p:nvGraphicFramePr>
          <p:cNvPr id="4" name="Chart 3">
            <a:extLst>
              <a:ext uri="{FF2B5EF4-FFF2-40B4-BE49-F238E27FC236}">
                <a16:creationId xmlns:a16="http://schemas.microsoft.com/office/drawing/2014/main" id="{39341638-D4E3-4A7D-A573-C93C4007535C}"/>
              </a:ext>
            </a:extLst>
          </p:cNvPr>
          <p:cNvGraphicFramePr>
            <a:graphicFrameLocks/>
          </p:cNvGraphicFramePr>
          <p:nvPr>
            <p:extLst>
              <p:ext uri="{D42A27DB-BD31-4B8C-83A1-F6EECF244321}">
                <p14:modId xmlns:p14="http://schemas.microsoft.com/office/powerpoint/2010/main" val="638337006"/>
              </p:ext>
            </p:extLst>
          </p:nvPr>
        </p:nvGraphicFramePr>
        <p:xfrm>
          <a:off x="7415561" y="3936380"/>
          <a:ext cx="5742878" cy="36109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987F543-5928-4DC6-9E7E-9EBD5208210D}"/>
              </a:ext>
            </a:extLst>
          </p:cNvPr>
          <p:cNvGraphicFramePr>
            <a:graphicFrameLocks/>
          </p:cNvGraphicFramePr>
          <p:nvPr>
            <p:extLst>
              <p:ext uri="{D42A27DB-BD31-4B8C-83A1-F6EECF244321}">
                <p14:modId xmlns:p14="http://schemas.microsoft.com/office/powerpoint/2010/main" val="3012130157"/>
              </p:ext>
            </p:extLst>
          </p:nvPr>
        </p:nvGraphicFramePr>
        <p:xfrm>
          <a:off x="0" y="494454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741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2860-8770-946A-BE36-32F192407D60}"/>
              </a:ext>
            </a:extLst>
          </p:cNvPr>
          <p:cNvSpPr>
            <a:spLocks noGrp="1"/>
          </p:cNvSpPr>
          <p:nvPr>
            <p:ph type="title"/>
          </p:nvPr>
        </p:nvSpPr>
        <p:spPr/>
        <p:txBody>
          <a:bodyPr>
            <a:normAutofit fontScale="90000"/>
          </a:bodyPr>
          <a:lstStyle/>
          <a:p>
            <a:r>
              <a:rPr lang="en-IN" dirty="0">
                <a:highlight>
                  <a:srgbClr val="C0C0C0"/>
                </a:highlight>
                <a:latin typeface="Algerian" panose="04020705040A02060702" pitchFamily="82" charset="0"/>
              </a:rPr>
              <a:t>Recommendations &amp; Actionable Steps</a:t>
            </a:r>
          </a:p>
        </p:txBody>
      </p:sp>
      <p:sp>
        <p:nvSpPr>
          <p:cNvPr id="3" name="Content Placeholder 2">
            <a:extLst>
              <a:ext uri="{FF2B5EF4-FFF2-40B4-BE49-F238E27FC236}">
                <a16:creationId xmlns:a16="http://schemas.microsoft.com/office/drawing/2014/main" id="{1C1E0806-2A03-3F74-29E8-FA2B519FC64D}"/>
              </a:ext>
            </a:extLst>
          </p:cNvPr>
          <p:cNvSpPr>
            <a:spLocks noGrp="1"/>
          </p:cNvSpPr>
          <p:nvPr>
            <p:ph idx="1"/>
          </p:nvPr>
        </p:nvSpPr>
        <p:spPr/>
        <p:txBody>
          <a:bodyPr>
            <a:normAutofit/>
          </a:bodyPr>
          <a:lstStyle/>
          <a:p>
            <a:r>
              <a:rPr lang="en-US" b="1" dirty="0"/>
              <a:t>Improvement Opportunities</a:t>
            </a:r>
          </a:p>
          <a:p>
            <a:pPr>
              <a:buFont typeface="+mj-lt"/>
              <a:buAutoNum type="arabicPeriod"/>
            </a:pPr>
            <a:r>
              <a:rPr lang="en-US" b="1" dirty="0"/>
              <a:t>Training Programs:</a:t>
            </a:r>
            <a:r>
              <a:rPr lang="en-US" dirty="0"/>
              <a:t> Address skill gaps for agents with longer resolution times and lower satisfaction scores.</a:t>
            </a:r>
          </a:p>
          <a:p>
            <a:pPr>
              <a:buFont typeface="+mj-lt"/>
              <a:buAutoNum type="arabicPeriod"/>
            </a:pPr>
            <a:r>
              <a:rPr lang="en-US" b="1" dirty="0"/>
              <a:t>Upgrade Ticket Management Software:</a:t>
            </a:r>
            <a:endParaRPr lang="en-US" dirty="0"/>
          </a:p>
          <a:p>
            <a:pPr marL="742950" lvl="1" indent="-285750">
              <a:buFont typeface="+mj-lt"/>
              <a:buAutoNum type="arabicPeriod"/>
            </a:pPr>
            <a:r>
              <a:rPr lang="en-US" dirty="0"/>
              <a:t>Target </a:t>
            </a:r>
            <a:r>
              <a:rPr lang="en-US" b="1" dirty="0"/>
              <a:t>hardware and system requests</a:t>
            </a:r>
            <a:r>
              <a:rPr lang="en-US" dirty="0"/>
              <a:t> to reduce resolution times.</a:t>
            </a:r>
          </a:p>
          <a:p>
            <a:pPr marL="742950" lvl="1" indent="-285750">
              <a:buFont typeface="+mj-lt"/>
              <a:buAutoNum type="arabicPeriod"/>
            </a:pPr>
            <a:r>
              <a:rPr lang="en-US" dirty="0"/>
              <a:t>Streamline workflows to maintain service quality.</a:t>
            </a:r>
          </a:p>
          <a:p>
            <a:endParaRPr lang="en-IN" dirty="0"/>
          </a:p>
        </p:txBody>
      </p:sp>
    </p:spTree>
    <p:extLst>
      <p:ext uri="{BB962C8B-B14F-4D97-AF65-F5344CB8AC3E}">
        <p14:creationId xmlns:p14="http://schemas.microsoft.com/office/powerpoint/2010/main" val="103233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20F99-75BF-178E-6AA9-6E4353128345}"/>
              </a:ext>
            </a:extLst>
          </p:cNvPr>
          <p:cNvSpPr txBox="1"/>
          <p:nvPr/>
        </p:nvSpPr>
        <p:spPr>
          <a:xfrm>
            <a:off x="1527717" y="1304693"/>
            <a:ext cx="9712712" cy="4801314"/>
          </a:xfrm>
          <a:prstGeom prst="rect">
            <a:avLst/>
          </a:prstGeom>
          <a:noFill/>
        </p:spPr>
        <p:txBody>
          <a:bodyPr wrap="square" rtlCol="0">
            <a:spAutoFit/>
          </a:bodyPr>
          <a:lstStyle/>
          <a:p>
            <a:r>
              <a:rPr lang="en-US" sz="3200" b="1" dirty="0"/>
              <a:t>Investment Priorities</a:t>
            </a:r>
          </a:p>
          <a:p>
            <a:pPr>
              <a:buFont typeface="Arial" panose="020B0604020202020204" pitchFamily="34" charset="0"/>
              <a:buChar char="•"/>
            </a:pPr>
            <a:r>
              <a:rPr lang="en-US" sz="3200" dirty="0"/>
              <a:t>Focus on </a:t>
            </a:r>
            <a:r>
              <a:rPr lang="en-US" sz="3200" b="1" dirty="0"/>
              <a:t>process efficiency</a:t>
            </a:r>
            <a:r>
              <a:rPr lang="en-US" sz="3200" dirty="0"/>
              <a:t> over hiring more agents.</a:t>
            </a:r>
          </a:p>
          <a:p>
            <a:pPr>
              <a:buFont typeface="Arial" panose="020B0604020202020204" pitchFamily="34" charset="0"/>
              <a:buChar char="•"/>
            </a:pPr>
            <a:r>
              <a:rPr lang="en-US" sz="3200" dirty="0"/>
              <a:t>Enhance </a:t>
            </a:r>
            <a:r>
              <a:rPr lang="en-US" sz="3200" b="1" dirty="0"/>
              <a:t>tech infrastructure</a:t>
            </a:r>
            <a:r>
              <a:rPr lang="en-US" sz="3200" dirty="0"/>
              <a:t> to improve resolution times for high-resolution categories.</a:t>
            </a:r>
          </a:p>
          <a:p>
            <a:r>
              <a:rPr lang="en-US" sz="3200" b="1" dirty="0"/>
              <a:t>Trend Observations</a:t>
            </a:r>
          </a:p>
          <a:p>
            <a:pPr>
              <a:buFont typeface="Arial" panose="020B0604020202020204" pitchFamily="34" charset="0"/>
              <a:buChar char="•"/>
            </a:pPr>
            <a:r>
              <a:rPr lang="en-US" sz="3200" b="1" dirty="0"/>
              <a:t>Peak Workload:</a:t>
            </a:r>
            <a:r>
              <a:rPr lang="en-US" sz="3200" dirty="0"/>
              <a:t> End-of-year surge in ticket volumes, especially in 2020.</a:t>
            </a:r>
          </a:p>
          <a:p>
            <a:pPr>
              <a:buFont typeface="Arial" panose="020B0604020202020204" pitchFamily="34" charset="0"/>
              <a:buChar char="•"/>
            </a:pPr>
            <a:r>
              <a:rPr lang="en-US" sz="3200" b="1" dirty="0"/>
              <a:t>Stable Periods:</a:t>
            </a:r>
            <a:r>
              <a:rPr lang="en-US" sz="3200" dirty="0"/>
              <a:t> Mid-year months show consistent workloads and satisfaction levels.</a:t>
            </a:r>
          </a:p>
          <a:p>
            <a:endParaRPr lang="en-IN" dirty="0"/>
          </a:p>
        </p:txBody>
      </p:sp>
    </p:spTree>
    <p:extLst>
      <p:ext uri="{BB962C8B-B14F-4D97-AF65-F5344CB8AC3E}">
        <p14:creationId xmlns:p14="http://schemas.microsoft.com/office/powerpoint/2010/main" val="39278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A3E9-73F5-69DA-6632-75120FFCFC9C}"/>
              </a:ext>
            </a:extLst>
          </p:cNvPr>
          <p:cNvSpPr>
            <a:spLocks noGrp="1"/>
          </p:cNvSpPr>
          <p:nvPr>
            <p:ph type="title"/>
          </p:nvPr>
        </p:nvSpPr>
        <p:spPr/>
        <p:txBody>
          <a:bodyPr>
            <a:normAutofit fontScale="90000"/>
          </a:bodyPr>
          <a:lstStyle/>
          <a:p>
            <a:r>
              <a:rPr lang="en-US" dirty="0">
                <a:highlight>
                  <a:srgbClr val="C0C0C0"/>
                </a:highlight>
                <a:latin typeface="Algerian" panose="04020705040A02060702" pitchFamily="82" charset="0"/>
              </a:rPr>
              <a:t>Conclusion: Comprehensive Analysis of IT Support Operations</a:t>
            </a:r>
            <a:endParaRPr lang="en-IN" dirty="0">
              <a:highlight>
                <a:srgbClr val="C0C0C0"/>
              </a:highlight>
              <a:latin typeface="Algerian" panose="04020705040A02060702" pitchFamily="82" charset="0"/>
            </a:endParaRPr>
          </a:p>
        </p:txBody>
      </p:sp>
      <p:sp>
        <p:nvSpPr>
          <p:cNvPr id="4" name="Rectangle 1">
            <a:extLst>
              <a:ext uri="{FF2B5EF4-FFF2-40B4-BE49-F238E27FC236}">
                <a16:creationId xmlns:a16="http://schemas.microsoft.com/office/drawing/2014/main" id="{06DEC9C8-EF9E-7063-0A07-566F6E1DBA7A}"/>
              </a:ext>
            </a:extLst>
          </p:cNvPr>
          <p:cNvSpPr>
            <a:spLocks noGrp="1" noChangeArrowheads="1"/>
          </p:cNvSpPr>
          <p:nvPr>
            <p:ph idx="1"/>
          </p:nvPr>
        </p:nvSpPr>
        <p:spPr bwMode="auto">
          <a:xfrm>
            <a:off x="1115123" y="2716502"/>
            <a:ext cx="1136309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Agent Performance: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The overall performance of IT agents is satisfactory, with an average resolution time of </a:t>
            </a:r>
            <a:r>
              <a:rPr kumimoji="0" lang="en-US" altLang="en-US" sz="2400" b="1" i="0" u="none" strike="noStrike" cap="none" normalizeH="0" baseline="0" dirty="0">
                <a:ln>
                  <a:noFill/>
                </a:ln>
                <a:solidFill>
                  <a:schemeClr val="tx1"/>
                </a:solidFill>
                <a:effectLst/>
              </a:rPr>
              <a:t>4.55 days</a:t>
            </a:r>
            <a:r>
              <a:rPr kumimoji="0" lang="en-US" altLang="en-US" sz="2400" b="0" i="0" u="none" strike="noStrike" cap="none" normalizeH="0" baseline="0" dirty="0">
                <a:ln>
                  <a:noFill/>
                </a:ln>
                <a:solidFill>
                  <a:schemeClr val="tx1"/>
                </a:solidFill>
                <a:effectLst/>
              </a:rPr>
              <a:t> and a consistent satisfaction rate of </a:t>
            </a:r>
            <a:r>
              <a:rPr kumimoji="0" lang="en-US" altLang="en-US" sz="2400" b="1" i="0" u="none" strike="noStrike" cap="none" normalizeH="0" baseline="0" dirty="0">
                <a:ln>
                  <a:noFill/>
                </a:ln>
                <a:solidFill>
                  <a:schemeClr val="tx1"/>
                </a:solidFill>
                <a:effectLst/>
              </a:rPr>
              <a:t>4.1</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Specific agents with prolonged resolution times and lower satisfaction scores require </a:t>
            </a:r>
            <a:r>
              <a:rPr kumimoji="0" lang="en-US" altLang="en-US" sz="2400" b="1" i="0" u="none" strike="noStrike" cap="none" normalizeH="0" baseline="0" dirty="0">
                <a:ln>
                  <a:noFill/>
                </a:ln>
                <a:solidFill>
                  <a:schemeClr val="tx1"/>
                </a:solidFill>
                <a:effectLst/>
              </a:rPr>
              <a:t>targeted training programs</a:t>
            </a:r>
            <a:r>
              <a:rPr kumimoji="0" lang="en-US" altLang="en-US" sz="2400" b="0" i="0" u="none" strike="noStrike" cap="none" normalizeH="0" baseline="0" dirty="0">
                <a:ln>
                  <a:noFill/>
                </a:ln>
                <a:solidFill>
                  <a:schemeClr val="tx1"/>
                </a:solidFill>
                <a:effectLst/>
              </a:rPr>
              <a:t> to address skill gaps.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Category Insights: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Hardware requests</a:t>
            </a:r>
            <a:r>
              <a:rPr kumimoji="0" lang="en-US" altLang="en-US" sz="2400" b="0" i="0" u="none" strike="noStrike" cap="none" normalizeH="0" baseline="0" dirty="0">
                <a:ln>
                  <a:noFill/>
                </a:ln>
                <a:solidFill>
                  <a:schemeClr val="tx1"/>
                </a:solidFill>
                <a:effectLst/>
              </a:rPr>
              <a:t> have the longest resolution times (</a:t>
            </a:r>
            <a:r>
              <a:rPr kumimoji="0" lang="en-US" altLang="en-US" sz="2400" b="1" i="0" u="none" strike="noStrike" cap="none" normalizeH="0" baseline="0" dirty="0">
                <a:ln>
                  <a:noFill/>
                </a:ln>
                <a:solidFill>
                  <a:schemeClr val="tx1"/>
                </a:solidFill>
                <a:effectLst/>
              </a:rPr>
              <a:t>7.63 days</a:t>
            </a:r>
            <a:r>
              <a:rPr kumimoji="0" lang="en-US" altLang="en-US" sz="2400" b="0" i="0" u="none" strike="noStrike" cap="none" normalizeH="0" baseline="0" dirty="0">
                <a:ln>
                  <a:noFill/>
                </a:ln>
                <a:solidFill>
                  <a:schemeClr val="tx1"/>
                </a:solidFill>
                <a:effectLst/>
              </a:rPr>
              <a:t>) and demand immediate process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Login access issues</a:t>
            </a:r>
            <a:r>
              <a:rPr kumimoji="0" lang="en-US" altLang="en-US" sz="2400" b="0" i="0" u="none" strike="noStrike" cap="none" normalizeH="0" baseline="0" dirty="0">
                <a:ln>
                  <a:noFill/>
                </a:ln>
                <a:solidFill>
                  <a:schemeClr val="tx1"/>
                </a:solidFill>
                <a:effectLst/>
              </a:rPr>
              <a:t> are resolved quickly (</a:t>
            </a:r>
            <a:r>
              <a:rPr kumimoji="0" lang="en-US" altLang="en-US" sz="2400" b="1" i="0" u="none" strike="noStrike" cap="none" normalizeH="0" baseline="0" dirty="0">
                <a:ln>
                  <a:noFill/>
                </a:ln>
                <a:solidFill>
                  <a:schemeClr val="tx1"/>
                </a:solidFill>
                <a:effectLst/>
              </a:rPr>
              <a:t>0.31 days</a:t>
            </a:r>
            <a:r>
              <a:rPr kumimoji="0" lang="en-US" altLang="en-US" sz="2400" b="0" i="0" u="none" strike="noStrike" cap="none" normalizeH="0" baseline="0" dirty="0">
                <a:ln>
                  <a:noFill/>
                </a:ln>
                <a:solidFill>
                  <a:schemeClr val="tx1"/>
                </a:solidFill>
                <a:effectLst/>
              </a:rPr>
              <a:t>), indicating efficient handling.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41728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TotalTime>
  <Words>679</Words>
  <Application>Microsoft Office PowerPoint</Application>
  <PresentationFormat>Custom</PresentationFormat>
  <Paragraphs>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Garamond</vt:lpstr>
      <vt:lpstr>Snap ITC</vt:lpstr>
      <vt:lpstr>Times New Roman</vt:lpstr>
      <vt:lpstr>Wingdings</vt:lpstr>
      <vt:lpstr>Organic</vt:lpstr>
      <vt:lpstr>Analysis of IT support Tickets</vt:lpstr>
      <vt:lpstr>Introduction</vt:lpstr>
      <vt:lpstr>Objective of this data analysis</vt:lpstr>
      <vt:lpstr> Description of analytical methods and tools used. </vt:lpstr>
      <vt:lpstr>Key Insights on Ticket Trends and Agent Performance</vt:lpstr>
      <vt:lpstr>Key Insights &amp; Trends in IT Support Performance</vt:lpstr>
      <vt:lpstr>Recommendations &amp; Actionable Steps</vt:lpstr>
      <vt:lpstr>PowerPoint Presentation</vt:lpstr>
      <vt:lpstr>Conclusion: Comprehensive Analysis of IT Support Operations</vt:lpstr>
      <vt:lpstr>PowerPoint Presentation</vt:lpstr>
      <vt:lpstr>PowerPoint Presentation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Tarun Parashar</dc:creator>
  <cp:lastModifiedBy>Tarun Parashar</cp:lastModifiedBy>
  <cp:revision>1</cp:revision>
  <dcterms:created xsi:type="dcterms:W3CDTF">2024-11-25T06:11:25Z</dcterms:created>
  <dcterms:modified xsi:type="dcterms:W3CDTF">2024-11-25T07:48:19Z</dcterms:modified>
</cp:coreProperties>
</file>