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383aa1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383aa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812145" y="209280"/>
            <a:ext cx="4198513" cy="6439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OBJETOS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44699" y="1455313"/>
            <a:ext cx="2601533" cy="41534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Nombre: José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Teléfono: 4673565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Jose@gmail.com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 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Edad: 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Enseña()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289774" y="1906070"/>
            <a:ext cx="251138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289774" y="4665372"/>
            <a:ext cx="2511381" cy="128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5248147" y="4514045"/>
            <a:ext cx="2228044" cy="2343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MUSICAL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Bemoles: Do, Reb, Re, Mib, Mi, Fa, Solb, Sol, Lab, La, Sib y 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Sostenidas:  Do, Do#, Re, Re#, Mi, Fa, Fa#, Sol, Sol#, La, La# y Si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994335" y="4887533"/>
            <a:ext cx="2047746" cy="19704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 Hop: Conscious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Pop: Dance Pop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Rock: Alternativo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 House: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Electroclash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5248147" y="4979293"/>
            <a:ext cx="222804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2987895" y="5340705"/>
            <a:ext cx="2047746" cy="6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3"/>
          <p:cNvSpPr/>
          <p:nvPr/>
        </p:nvSpPr>
        <p:spPr>
          <a:xfrm>
            <a:off x="9826584" y="3630233"/>
            <a:ext cx="2073497" cy="32277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Viento: Saxofón, Flauta, Clarinete, Trompeta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Percusión: Tambor, Platillos, Bombo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Cuerda: Guitarra, Piano, Violín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Eléctricos: Bajo, Guitarra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9826584" y="4083677"/>
            <a:ext cx="207349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3"/>
          <p:cNvSpPr/>
          <p:nvPr/>
        </p:nvSpPr>
        <p:spPr>
          <a:xfrm>
            <a:off x="7643617" y="4514045"/>
            <a:ext cx="2034866" cy="23439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Débil: Débil -  Bajo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Agudo: Agudo – Medio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Largo: Largo - Corto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Fuerte: Alto – Muy Alto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7643617" y="4979293"/>
            <a:ext cx="204130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3"/>
          <p:cNvSpPr/>
          <p:nvPr/>
        </p:nvSpPr>
        <p:spPr>
          <a:xfrm>
            <a:off x="5415573" y="1443507"/>
            <a:ext cx="2228044" cy="2343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Tamaño: Inde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Nombre: Información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Tipos: Características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434883" y="1880312"/>
            <a:ext cx="2228045" cy="257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3"/>
          <p:cNvCxnSpPr>
            <a:stCxn id="96" idx="0"/>
            <a:endCxn id="85" idx="0"/>
          </p:cNvCxnSpPr>
          <p:nvPr/>
        </p:nvCxnSpPr>
        <p:spPr>
          <a:xfrm rot="5400000">
            <a:off x="4031645" y="-1042743"/>
            <a:ext cx="11700" cy="4984200"/>
          </a:xfrm>
          <a:prstGeom prst="bentConnector3">
            <a:avLst>
              <a:gd fmla="val -195385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92" idx="0"/>
            <a:endCxn id="96" idx="3"/>
          </p:cNvCxnSpPr>
          <p:nvPr/>
        </p:nvCxnSpPr>
        <p:spPr>
          <a:xfrm flipH="1" rot="5400000">
            <a:off x="8746233" y="1513133"/>
            <a:ext cx="1014600" cy="3219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89" idx="0"/>
            <a:endCxn id="96" idx="1"/>
          </p:cNvCxnSpPr>
          <p:nvPr/>
        </p:nvCxnSpPr>
        <p:spPr>
          <a:xfrm rot="-5400000">
            <a:off x="3580958" y="3052883"/>
            <a:ext cx="2271900" cy="1397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/>
          <p:nvPr/>
        </p:nvCxnSpPr>
        <p:spPr>
          <a:xfrm rot="10800000">
            <a:off x="6529595" y="3841389"/>
            <a:ext cx="0" cy="6726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3"/>
          <p:cNvCxnSpPr>
            <a:stCxn id="94" idx="0"/>
            <a:endCxn id="96" idx="3"/>
          </p:cNvCxnSpPr>
          <p:nvPr/>
        </p:nvCxnSpPr>
        <p:spPr>
          <a:xfrm flipH="1" rot="5400000">
            <a:off x="7203050" y="3056045"/>
            <a:ext cx="1898700" cy="101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5257275" y="3656500"/>
            <a:ext cx="596400" cy="596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5610425" y="4252888"/>
            <a:ext cx="31500" cy="9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5155325" y="4237225"/>
            <a:ext cx="4551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5570975" y="4237225"/>
            <a:ext cx="455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 flipH="1">
            <a:off x="5257275" y="5163175"/>
            <a:ext cx="3765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5618075" y="5163050"/>
            <a:ext cx="360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/>
        </p:nvSpPr>
        <p:spPr>
          <a:xfrm>
            <a:off x="5155325" y="5649700"/>
            <a:ext cx="1067100" cy="2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Usuario</a:t>
            </a:r>
            <a:endParaRPr/>
          </a:p>
        </p:txBody>
      </p:sp>
      <p:cxnSp>
        <p:nvCxnSpPr>
          <p:cNvPr id="114" name="Google Shape;114;p14"/>
          <p:cNvCxnSpPr/>
          <p:nvPr/>
        </p:nvCxnSpPr>
        <p:spPr>
          <a:xfrm flipH="1" rot="10800000">
            <a:off x="6230275" y="2809150"/>
            <a:ext cx="972900" cy="6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7407150" y="2181375"/>
            <a:ext cx="1349700" cy="84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Registrar</a:t>
            </a:r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315600" y="3028875"/>
            <a:ext cx="8946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/>
          <p:nvPr/>
        </p:nvSpPr>
        <p:spPr>
          <a:xfrm>
            <a:off x="2863800" y="2369700"/>
            <a:ext cx="1349700" cy="84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Entrar al Menú</a:t>
            </a:r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6136100" y="4064575"/>
            <a:ext cx="1129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4"/>
          <p:cNvSpPr/>
          <p:nvPr/>
        </p:nvSpPr>
        <p:spPr>
          <a:xfrm>
            <a:off x="7328700" y="4174425"/>
            <a:ext cx="1506600" cy="7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Elegir elemento del menú</a:t>
            </a:r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 flipH="1">
            <a:off x="4362675" y="4252900"/>
            <a:ext cx="894600" cy="28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4"/>
          <p:cNvSpPr/>
          <p:nvPr/>
        </p:nvSpPr>
        <p:spPr>
          <a:xfrm>
            <a:off x="2918650" y="4409875"/>
            <a:ext cx="1349700" cy="7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Evalua solicitud</a:t>
            </a:r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5555475" y="2510950"/>
            <a:ext cx="0" cy="9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/>
          <p:nvPr/>
        </p:nvSpPr>
        <p:spPr>
          <a:xfrm>
            <a:off x="4676625" y="1475225"/>
            <a:ext cx="1757700" cy="91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Elaborar pedido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3421125" y="455100"/>
            <a:ext cx="4268700" cy="59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USOS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