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50" d="100"/>
          <a:sy n="50" d="100"/>
        </p:scale>
        <p:origin x="466" y="8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88CEDF-2A10-42BB-99D8-AE4AAEAF91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B6E15D8-1F2F-4A8F-9BBD-4B37D7034E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6614B6-B244-489D-A3BE-BB0597102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4DE99-5986-4BFE-AB27-F85EF8C58894}" type="datetimeFigureOut">
              <a:rPr lang="ko-KR" altLang="en-US" smtClean="0"/>
              <a:t>2022-04-14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B3263A-E8A1-4FDF-987F-C453284D3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7E6533-79B6-4FC0-B2BA-4D508B933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D1D10-9288-4497-8D09-0CE90F04A4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8819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32D3F4-1E67-4B0E-9714-38CA79B7E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8FC702E-1473-40CE-BC4A-9509760414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02EA61-63C6-438F-B371-22AB5C409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4DE99-5986-4BFE-AB27-F85EF8C58894}" type="datetimeFigureOut">
              <a:rPr lang="ko-KR" altLang="en-US" smtClean="0"/>
              <a:t>2022-04-14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3637A3-F4BD-4E5A-9C40-1AAEE2814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1BBD73-FBFA-42F6-8A2D-D50085BB2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D1D10-9288-4497-8D09-0CE90F04A4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6876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2A1B328-70D7-4E00-903B-1B614B2E7C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C52C37-E73F-44C6-B37C-1B12A55A5E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3E992C-CF81-43B6-B98B-4AB11ADBC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4DE99-5986-4BFE-AB27-F85EF8C58894}" type="datetimeFigureOut">
              <a:rPr lang="ko-KR" altLang="en-US" smtClean="0"/>
              <a:t>2022-04-14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62832A-DACD-46A3-913A-789B56822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9D10AB-BDAB-4DB8-9200-D70FD5587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D1D10-9288-4497-8D09-0CE90F04A4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377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9D63E0-440E-4C96-B6DF-221E6C85B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8312B0-2A9B-492C-9335-B92C07F33D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738B9A-4125-4030-8C1A-842BB71E6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4DE99-5986-4BFE-AB27-F85EF8C58894}" type="datetimeFigureOut">
              <a:rPr lang="ko-KR" altLang="en-US" smtClean="0"/>
              <a:t>2022-04-14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9E7DC6-1945-4DA8-BD97-164CD987A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ACE618-4E91-4E35-8764-5E15D68BA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D1D10-9288-4497-8D09-0CE90F04A4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0343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4D8F7B-44EB-476E-9292-5B8DDD58A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C9825B-4664-4E3F-B328-2E9BEA8C37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3772CE-AAD0-4BE7-848C-B4A956873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4DE99-5986-4BFE-AB27-F85EF8C58894}" type="datetimeFigureOut">
              <a:rPr lang="ko-KR" altLang="en-US" smtClean="0"/>
              <a:t>2022-04-14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888F46-2A2B-46F4-AE11-E19905F0C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CA4844-34A3-44FD-AC41-083B1B907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D1D10-9288-4497-8D09-0CE90F04A4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9036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E8CE98-AC8D-4947-93A5-AECF4019C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DA9808-CA33-4F8F-9C8F-C681055387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AA11968-08D2-4F27-853A-E83F8F976B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1B3DF94-8B65-4BDF-9BC5-9DB1CAC66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4DE99-5986-4BFE-AB27-F85EF8C58894}" type="datetimeFigureOut">
              <a:rPr lang="ko-KR" altLang="en-US" smtClean="0"/>
              <a:t>2022-04-14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CE08FF-D1F6-426C-8614-34E3B2858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D220ED8-AB13-4C19-A5E6-C8271AB46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D1D10-9288-4497-8D09-0CE90F04A4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4247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71E8E6-446B-442D-8CC0-D4E3B33DD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DECFC2B-6879-4CDF-9ECC-A62019597F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9E9859B-7D82-46CC-96F0-7907692143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AFE9E52-AEB7-4C03-8167-584AFEAA06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09A2854-AF47-404B-B572-33EC52E8C2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5134298-23EB-49B3-ACCD-FAB9CA3E8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4DE99-5986-4BFE-AB27-F85EF8C58894}" type="datetimeFigureOut">
              <a:rPr lang="ko-KR" altLang="en-US" smtClean="0"/>
              <a:t>2022-04-14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DF1BCAE-2259-49A2-A052-9D9C5FC04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A3DC708-C33D-448B-8B68-E66B08E93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D1D10-9288-4497-8D09-0CE90F04A4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1924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72EFA5-BB78-4E3E-AB0B-B066CC112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C6A1D30-96FA-45E7-BCBE-6E5B73374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4DE99-5986-4BFE-AB27-F85EF8C58894}" type="datetimeFigureOut">
              <a:rPr lang="ko-KR" altLang="en-US" smtClean="0"/>
              <a:t>2022-04-14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A32821E-AC87-4F6D-9A95-1F04FF0A6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F054C2D-CDDB-43C9-98F8-1EBBFA8F9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D1D10-9288-4497-8D09-0CE90F04A4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0188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850A4A9-15EE-41F6-A7D2-D1EAC20DA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4DE99-5986-4BFE-AB27-F85EF8C58894}" type="datetimeFigureOut">
              <a:rPr lang="ko-KR" altLang="en-US" smtClean="0"/>
              <a:t>2022-04-14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8EB3F72-10A9-4DA6-B05C-080A008DD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71EBAA1-AEE5-4739-96D9-AE721C0B6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D1D10-9288-4497-8D09-0CE90F04A4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1023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16551D-2954-4800-8B31-551470E43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A44B5C-F0CD-4702-97BE-3B20B7B680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D9147E6-3F3B-4580-95AC-48DE060474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33B110C-D001-4B4B-9E41-4642752F6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4DE99-5986-4BFE-AB27-F85EF8C58894}" type="datetimeFigureOut">
              <a:rPr lang="ko-KR" altLang="en-US" smtClean="0"/>
              <a:t>2022-04-14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7AD644C-16E4-46F0-9694-D306426CA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1B3EDBE-C1A1-4E16-BBEC-4BF94A710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D1D10-9288-4497-8D09-0CE90F04A4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7840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9B67FC-D134-4D0D-808A-D5BF4362A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FF8C3A5-1FEE-4FF1-84C7-FE93FE96F9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DA6E581-6760-4232-B347-E22E28FFD8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E1D8A18-F36A-4D90-93C8-B9D3849D7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4DE99-5986-4BFE-AB27-F85EF8C58894}" type="datetimeFigureOut">
              <a:rPr lang="ko-KR" altLang="en-US" smtClean="0"/>
              <a:t>2022-04-14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88881DC-E3AC-49E5-99B5-77EA60992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3E4EF76-E5D2-4F19-AB1E-3DBD6EB2C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D1D10-9288-4497-8D09-0CE90F04A4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4226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72A3BCD-C1D7-4C96-B64A-CC4C24591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C11112-3256-49BD-9D7F-678D0421B9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FB7019-D6B4-45F0-8E70-0DC4C26816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B4DE99-5986-4BFE-AB27-F85EF8C58894}" type="datetimeFigureOut">
              <a:rPr lang="ko-KR" altLang="en-US" smtClean="0"/>
              <a:t>2022-04-14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BB1742-9A5A-4077-8284-3AE9AB33B9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10B370-52ED-4BA7-B6FC-677400A1B0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9D1D10-9288-4497-8D09-0CE90F04A4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2820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EA832E3-BD9A-402B-9F3C-55C4DF5F44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14" y="52145"/>
            <a:ext cx="12152420" cy="677810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F84E05BF-7930-4EB4-B3A9-773FE6737C69}"/>
              </a:ext>
            </a:extLst>
          </p:cNvPr>
          <p:cNvSpPr/>
          <p:nvPr/>
        </p:nvSpPr>
        <p:spPr>
          <a:xfrm>
            <a:off x="-1387647" y="499352"/>
            <a:ext cx="1032542" cy="2615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STU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284C447-7DDB-444B-A05E-8B1314300348}"/>
              </a:ext>
            </a:extLst>
          </p:cNvPr>
          <p:cNvSpPr/>
          <p:nvPr/>
        </p:nvSpPr>
        <p:spPr>
          <a:xfrm>
            <a:off x="-1387648" y="798229"/>
            <a:ext cx="1032542" cy="2615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PROF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CBAE1F8-5DF0-4395-9917-F0C38AB64BEB}"/>
              </a:ext>
            </a:extLst>
          </p:cNvPr>
          <p:cNvSpPr/>
          <p:nvPr/>
        </p:nvSpPr>
        <p:spPr>
          <a:xfrm>
            <a:off x="-1387648" y="1078996"/>
            <a:ext cx="1032542" cy="2615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ADMIN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5718382-9F24-4A05-9B66-6AA849521732}"/>
              </a:ext>
            </a:extLst>
          </p:cNvPr>
          <p:cNvSpPr/>
          <p:nvPr/>
        </p:nvSpPr>
        <p:spPr>
          <a:xfrm>
            <a:off x="10055672" y="4261282"/>
            <a:ext cx="1367161" cy="3906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BOARD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9B81B36-21DD-4467-9E1B-8198ED201F67}"/>
              </a:ext>
            </a:extLst>
          </p:cNvPr>
          <p:cNvSpPr/>
          <p:nvPr/>
        </p:nvSpPr>
        <p:spPr>
          <a:xfrm>
            <a:off x="-1387648" y="2116215"/>
            <a:ext cx="1042895" cy="2615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DEPT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41A6A3D-19E0-4A74-84D6-E7EE0D4EAE55}"/>
              </a:ext>
            </a:extLst>
          </p:cNvPr>
          <p:cNvSpPr/>
          <p:nvPr/>
        </p:nvSpPr>
        <p:spPr>
          <a:xfrm>
            <a:off x="10055671" y="4692587"/>
            <a:ext cx="1367161" cy="3906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MESSAGE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C527FC8-3EBA-492F-98E0-92AFB462665A}"/>
              </a:ext>
            </a:extLst>
          </p:cNvPr>
          <p:cNvSpPr/>
          <p:nvPr/>
        </p:nvSpPr>
        <p:spPr>
          <a:xfrm>
            <a:off x="-1377295" y="198989"/>
            <a:ext cx="1032542" cy="2615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MEMBER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30F4ED7-E4E1-4F63-90EF-F93E04250540}"/>
              </a:ext>
            </a:extLst>
          </p:cNvPr>
          <p:cNvSpPr/>
          <p:nvPr/>
        </p:nvSpPr>
        <p:spPr>
          <a:xfrm>
            <a:off x="-1387648" y="1788481"/>
            <a:ext cx="1042895" cy="2615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COLLEGE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C13C810-0785-4554-A1B6-1C124B30AC62}"/>
              </a:ext>
            </a:extLst>
          </p:cNvPr>
          <p:cNvSpPr/>
          <p:nvPr/>
        </p:nvSpPr>
        <p:spPr>
          <a:xfrm>
            <a:off x="-1387648" y="2443949"/>
            <a:ext cx="1042895" cy="2615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LECTURE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90659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Office PowerPoint</Application>
  <PresentationFormat>와이드스크린</PresentationFormat>
  <Paragraphs>9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User1</dc:creator>
  <cp:lastModifiedBy>User1</cp:lastModifiedBy>
  <cp:revision>1</cp:revision>
  <dcterms:created xsi:type="dcterms:W3CDTF">2022-04-14T02:21:34Z</dcterms:created>
  <dcterms:modified xsi:type="dcterms:W3CDTF">2022-04-14T02:21:58Z</dcterms:modified>
</cp:coreProperties>
</file>