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83" r:id="rId2"/>
    <p:sldId id="284" r:id="rId3"/>
    <p:sldId id="282" r:id="rId4"/>
    <p:sldId id="257" r:id="rId5"/>
    <p:sldId id="258" r:id="rId6"/>
    <p:sldId id="327" r:id="rId7"/>
    <p:sldId id="328" r:id="rId8"/>
    <p:sldId id="329" r:id="rId9"/>
    <p:sldId id="330" r:id="rId10"/>
    <p:sldId id="331" r:id="rId11"/>
    <p:sldId id="325" r:id="rId12"/>
    <p:sldId id="326" r:id="rId13"/>
    <p:sldId id="332" r:id="rId14"/>
    <p:sldId id="333" r:id="rId15"/>
    <p:sldId id="324" r:id="rId16"/>
    <p:sldId id="334" r:id="rId17"/>
  </p:sldIdLst>
  <p:sldSz cx="12192000" cy="6858000"/>
  <p:notesSz cx="10234613" cy="70993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094" autoAdjust="0"/>
    <p:restoredTop sz="86439" autoAdjust="0"/>
  </p:normalViewPr>
  <p:slideViewPr>
    <p:cSldViewPr snapToGrid="0">
      <p:cViewPr>
        <p:scale>
          <a:sx n="100" d="100"/>
          <a:sy n="100" d="100"/>
        </p:scale>
        <p:origin x="186" y="4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-1920" y="-108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619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797246" y="0"/>
            <a:ext cx="4434999" cy="35619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AB0E5B45-2054-4484-ABA2-75CE4889F6A4}" type="datetimeFigureOut">
              <a:rPr lang="ko-KR" altLang="en-US" smtClean="0"/>
              <a:t>3/2/2015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87675" y="887413"/>
            <a:ext cx="4259263" cy="23955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3462" y="3416538"/>
            <a:ext cx="8187690" cy="2795350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743103"/>
            <a:ext cx="4434999" cy="35619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797246" y="6743103"/>
            <a:ext cx="4434999" cy="35619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899A189-75CB-49AF-829E-FBCA105AB5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625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BAD7-BCE8-481B-9ED1-25EE51C30FB0}" type="datetimeFigureOut">
              <a:rPr lang="ko-KR" altLang="en-US" smtClean="0"/>
              <a:t>3/2/2015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07B2-C9B0-4CB1-AE17-4624D2B6B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861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BAD7-BCE8-481B-9ED1-25EE51C30FB0}" type="datetimeFigureOut">
              <a:rPr lang="ko-KR" altLang="en-US" smtClean="0"/>
              <a:t>3/2/2015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07B2-C9B0-4CB1-AE17-4624D2B6B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014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BAD7-BCE8-481B-9ED1-25EE51C30FB0}" type="datetimeFigureOut">
              <a:rPr lang="ko-KR" altLang="en-US" smtClean="0"/>
              <a:t>3/2/2015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07B2-C9B0-4CB1-AE17-4624D2B6B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415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BAD7-BCE8-481B-9ED1-25EE51C30FB0}" type="datetimeFigureOut">
              <a:rPr lang="ko-KR" altLang="en-US" smtClean="0"/>
              <a:t>3/2/2015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07B2-C9B0-4CB1-AE17-4624D2B6B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01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부제목 2"/>
          <p:cNvSpPr>
            <a:spLocks noGrp="1"/>
          </p:cNvSpPr>
          <p:nvPr userDrawn="1"/>
        </p:nvSpPr>
        <p:spPr>
          <a:xfrm>
            <a:off x="3040791" y="5065836"/>
            <a:ext cx="6400800" cy="8763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Written by naiyumie</a:t>
            </a:r>
          </a:p>
          <a:p>
            <a:r>
              <a:rPr lang="en-US" altLang="ko-KR" smtClean="0"/>
              <a:t>ver 1.0.0 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940" y="1062037"/>
            <a:ext cx="2366963" cy="2366963"/>
          </a:xfrm>
          <a:prstGeom prst="rect">
            <a:avLst/>
          </a:prstGeom>
        </p:spPr>
      </p:pic>
      <p:sp>
        <p:nvSpPr>
          <p:cNvPr id="9" name="제목 3"/>
          <p:cNvSpPr txBox="1">
            <a:spLocks/>
          </p:cNvSpPr>
          <p:nvPr userDrawn="1"/>
        </p:nvSpPr>
        <p:spPr>
          <a:xfrm>
            <a:off x="2154321" y="3501008"/>
            <a:ext cx="8229600" cy="15648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b="1" baseline="0" smtClean="0"/>
              <a:t> install guide</a:t>
            </a:r>
          </a:p>
          <a:p>
            <a:endParaRPr lang="en-US" altLang="ko-KR" sz="4800" b="1" baseline="0" smtClean="0"/>
          </a:p>
        </p:txBody>
      </p:sp>
    </p:spTree>
    <p:extLst>
      <p:ext uri="{BB962C8B-B14F-4D97-AF65-F5344CB8AC3E}">
        <p14:creationId xmlns:p14="http://schemas.microsoft.com/office/powerpoint/2010/main" val="1259919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538784" y="6492875"/>
            <a:ext cx="2743200" cy="365125"/>
          </a:xfrm>
        </p:spPr>
        <p:txBody>
          <a:bodyPr/>
          <a:lstStyle/>
          <a:p>
            <a:fld id="{65B407B2-C9B0-4CB1-AE17-4624D2B6B29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0" y="6634089"/>
            <a:ext cx="121920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설치 가이드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938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BAD7-BCE8-481B-9ED1-25EE51C30FB0}" type="datetimeFigureOut">
              <a:rPr lang="ko-KR" altLang="en-US" smtClean="0"/>
              <a:t>3/2/2015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07B2-C9B0-4CB1-AE17-4624D2B6B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633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BAD7-BCE8-481B-9ED1-25EE51C30FB0}" type="datetimeFigureOut">
              <a:rPr lang="ko-KR" altLang="en-US" smtClean="0"/>
              <a:t>3/2/2015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07B2-C9B0-4CB1-AE17-4624D2B6B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786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BAD7-BCE8-481B-9ED1-25EE51C30FB0}" type="datetimeFigureOut">
              <a:rPr lang="ko-KR" altLang="en-US" smtClean="0"/>
              <a:t>3/2/2015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07B2-C9B0-4CB1-AE17-4624D2B6B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849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BAD7-BCE8-481B-9ED1-25EE51C30FB0}" type="datetimeFigureOut">
              <a:rPr lang="ko-KR" altLang="en-US" smtClean="0"/>
              <a:t>3/2/2015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07B2-C9B0-4CB1-AE17-4624D2B6B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722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BAD7-BCE8-481B-9ED1-25EE51C30FB0}" type="datetimeFigureOut">
              <a:rPr lang="ko-KR" altLang="en-US" smtClean="0"/>
              <a:t>3/2/2015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07B2-C9B0-4CB1-AE17-4624D2B6B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83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BAD7-BCE8-481B-9ED1-25EE51C30FB0}" type="datetimeFigureOut">
              <a:rPr lang="ko-KR" altLang="en-US" smtClean="0"/>
              <a:t>3/2/2015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07B2-C9B0-4CB1-AE17-4624D2B6B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594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4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719015"/>
            <a:ext cx="10515600" cy="5457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BBAD7-BCE8-481B-9ED1-25EE51C30FB0}" type="datetimeFigureOut">
              <a:rPr lang="ko-KR" altLang="en-US" smtClean="0"/>
              <a:t>3/2/2015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407B2-C9B0-4CB1-AE17-4624D2B6B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06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754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2.5 </a:t>
            </a:r>
            <a:r>
              <a:rPr lang="en-US" altLang="ko-KR"/>
              <a:t>CI</a:t>
            </a:r>
            <a:r>
              <a:rPr lang="ko-KR" altLang="en-US"/>
              <a:t>용 </a:t>
            </a:r>
            <a:r>
              <a:rPr lang="ko-KR" altLang="en-US"/>
              <a:t>계정을 </a:t>
            </a:r>
            <a:r>
              <a:rPr lang="ko-KR" altLang="en-US" smtClean="0"/>
              <a:t>생성한다</a:t>
            </a:r>
            <a:r>
              <a:rPr lang="en-US" altLang="ko-KR" smtClean="0"/>
              <a:t>.#2</a:t>
            </a:r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860" y="1283469"/>
            <a:ext cx="5664803" cy="51474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167" y="1283469"/>
            <a:ext cx="4748645" cy="38627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57306" y="751438"/>
            <a:ext cx="6855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테이블 권한만 주는것이다</a:t>
            </a:r>
            <a:r>
              <a:rPr lang="en-US" altLang="ko-KR" sz="1200"/>
              <a:t>. </a:t>
            </a:r>
            <a:r>
              <a:rPr lang="en-US" altLang="ko-KR" sz="1200" smtClean="0"/>
              <a:t>nboard_mysql_user.sql</a:t>
            </a:r>
            <a:r>
              <a:rPr lang="ko-KR" altLang="en-US" sz="1200" smtClean="0"/>
              <a:t>로 해당 쿼리를 남겨두었다</a:t>
            </a:r>
            <a:r>
              <a:rPr lang="en-US" altLang="ko-KR" sz="1200" smtClean="0"/>
              <a:t>. </a:t>
            </a:r>
            <a:r>
              <a:rPr lang="ko-KR" altLang="en-US" sz="1200" smtClean="0"/>
              <a:t>참조하여 변경한다</a:t>
            </a:r>
            <a:r>
              <a:rPr lang="en-US" altLang="ko-KR" sz="1200" smtClean="0"/>
              <a:t>.</a:t>
            </a:r>
            <a:endParaRPr lang="en-US" altLang="ko-KR" sz="1200"/>
          </a:p>
          <a:p>
            <a:endParaRPr lang="en-US" altLang="ko-KR" sz="1200" smtClean="0"/>
          </a:p>
          <a:p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767849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 Apache </a:t>
            </a:r>
            <a:r>
              <a:rPr lang="ko-KR" altLang="en-US" smtClean="0"/>
              <a:t>설정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19174" y="1285612"/>
            <a:ext cx="96869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/>
              <a:t>Listen 8088</a:t>
            </a:r>
          </a:p>
          <a:p>
            <a:r>
              <a:rPr lang="en-US" altLang="ko-KR" sz="1200"/>
              <a:t>NameVirtualHost *:8088</a:t>
            </a:r>
          </a:p>
          <a:p>
            <a:r>
              <a:rPr lang="en-US" altLang="ko-KR" sz="1200"/>
              <a:t>&lt;VirtualHost *:8088&gt;</a:t>
            </a:r>
          </a:p>
          <a:p>
            <a:pPr defTabSz="360000"/>
            <a:r>
              <a:rPr lang="en-US" altLang="ko-KR" sz="1200"/>
              <a:t>	ServerName CI_naiyumie</a:t>
            </a:r>
          </a:p>
          <a:p>
            <a:pPr defTabSz="360000"/>
            <a:r>
              <a:rPr lang="en-US" altLang="ko-KR" sz="1200"/>
              <a:t>	DocumentRoot "D:\_workspace\_git_workspace\nboard\trunk"</a:t>
            </a:r>
          </a:p>
          <a:p>
            <a:r>
              <a:rPr lang="en-US" altLang="ko-KR" sz="1200"/>
              <a:t>&lt;/VirtualHost&gt;</a:t>
            </a:r>
            <a:endParaRPr lang="ko-KR" altLang="en-US" sz="1200"/>
          </a:p>
        </p:txBody>
      </p:sp>
      <p:sp>
        <p:nvSpPr>
          <p:cNvPr id="4" name="TextBox 3"/>
          <p:cNvSpPr txBox="1"/>
          <p:nvPr/>
        </p:nvSpPr>
        <p:spPr>
          <a:xfrm>
            <a:off x="957306" y="751438"/>
            <a:ext cx="761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httpd.conf</a:t>
            </a:r>
            <a:r>
              <a:rPr lang="ko-KR" altLang="en-US" sz="1200" smtClean="0"/>
              <a:t>에 가상호스트를 지정한다</a:t>
            </a:r>
            <a:r>
              <a:rPr lang="en-US" altLang="ko-KR" sz="1200" smtClean="0"/>
              <a:t>. </a:t>
            </a:r>
            <a:r>
              <a:rPr lang="ko-KR" altLang="en-US" sz="1200" smtClean="0"/>
              <a:t>보안과 안정성을 위하여 절대 서브디렉터리에서 설치되어서는 안된다</a:t>
            </a:r>
            <a:r>
              <a:rPr lang="en-US" altLang="ko-KR" sz="1200" smtClean="0"/>
              <a:t>.</a:t>
            </a:r>
          </a:p>
          <a:p>
            <a:r>
              <a:rPr lang="ko-KR" altLang="en-US" sz="1200" smtClean="0"/>
              <a:t>호스팅 사용자라면 그냥 웹 루트에 올리면 된다</a:t>
            </a:r>
            <a:r>
              <a:rPr lang="en-US" altLang="ko-KR" sz="1200" smtClean="0"/>
              <a:t>.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10838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CI </a:t>
            </a:r>
            <a:r>
              <a:rPr lang="ko-KR" altLang="en-US" smtClean="0"/>
              <a:t>설정 </a:t>
            </a:r>
            <a:r>
              <a:rPr lang="en-US" altLang="ko-KR" smtClean="0"/>
              <a:t>#1</a:t>
            </a:r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8" y="1285875"/>
            <a:ext cx="623887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57306" y="751438"/>
            <a:ext cx="6918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index.php</a:t>
            </a:r>
            <a:r>
              <a:rPr lang="ko-KR" altLang="en-US" sz="1200" smtClean="0"/>
              <a:t>에 </a:t>
            </a:r>
            <a:r>
              <a:rPr lang="en-US" altLang="ko-KR" sz="1200" smtClean="0"/>
              <a:t>ENVIRONMENT</a:t>
            </a:r>
            <a:r>
              <a:rPr lang="ko-KR" altLang="en-US" sz="1200" smtClean="0"/>
              <a:t>를 설정한다</a:t>
            </a:r>
            <a:r>
              <a:rPr lang="en-US" altLang="ko-KR" sz="1200" smtClean="0"/>
              <a:t>. Codeigniter</a:t>
            </a:r>
            <a:r>
              <a:rPr lang="ko-KR" altLang="en-US" sz="1200" smtClean="0"/>
              <a:t>매뉴얼을 참조하면 알 수 있다</a:t>
            </a:r>
            <a:r>
              <a:rPr lang="en-US" altLang="ko-KR" sz="1200" smtClean="0"/>
              <a:t>.</a:t>
            </a:r>
          </a:p>
          <a:p>
            <a:r>
              <a:rPr lang="ko-KR" altLang="en-US" sz="1200" smtClean="0"/>
              <a:t>사이트가 개발중이라면 </a:t>
            </a:r>
            <a:r>
              <a:rPr lang="en-US" altLang="ko-KR" sz="1200" smtClean="0"/>
              <a:t>development</a:t>
            </a:r>
            <a:r>
              <a:rPr lang="ko-KR" altLang="en-US" sz="1200" smtClean="0"/>
              <a:t>로 값을 설정하고 실제 시연이라면 </a:t>
            </a:r>
            <a:r>
              <a:rPr lang="en-US" altLang="ko-KR" sz="1200" smtClean="0"/>
              <a:t>production</a:t>
            </a:r>
            <a:r>
              <a:rPr lang="ko-KR" altLang="en-US" sz="1200" smtClean="0"/>
              <a:t>으로 설정한다</a:t>
            </a:r>
            <a:r>
              <a:rPr lang="en-US" altLang="ko-KR" sz="1200" smtClean="0"/>
              <a:t>.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83604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4.1 CI </a:t>
            </a:r>
            <a:r>
              <a:rPr lang="ko-KR" altLang="en-US" smtClean="0"/>
              <a:t>설정 </a:t>
            </a:r>
            <a:r>
              <a:rPr lang="en-US" altLang="ko-KR" smtClean="0"/>
              <a:t>#2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57306" y="751438"/>
            <a:ext cx="6731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database.php</a:t>
            </a:r>
            <a:r>
              <a:rPr lang="ko-KR" altLang="en-US" sz="1200" smtClean="0"/>
              <a:t>에 호스팅 정보를 입력한다</a:t>
            </a:r>
            <a:r>
              <a:rPr lang="en-US" altLang="ko-KR" sz="1200" smtClean="0"/>
              <a:t>. username, password, database</a:t>
            </a:r>
            <a:r>
              <a:rPr lang="ko-KR" altLang="en-US" sz="1200" smtClean="0"/>
              <a:t>정도만 수정하면 된다</a:t>
            </a:r>
            <a:r>
              <a:rPr lang="en-US" altLang="ko-KR" sz="1200" smtClean="0"/>
              <a:t>.</a:t>
            </a:r>
            <a:endParaRPr lang="ko-KR" altLang="en-US" sz="120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1166813"/>
            <a:ext cx="377190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2238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4.2 CI </a:t>
            </a:r>
            <a:r>
              <a:rPr lang="ko-KR" altLang="en-US" smtClean="0"/>
              <a:t>설정 </a:t>
            </a:r>
            <a:r>
              <a:rPr lang="en-US" altLang="ko-KR" smtClean="0"/>
              <a:t>#3</a:t>
            </a:r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3" y="1062038"/>
            <a:ext cx="9666287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57306" y="751438"/>
            <a:ext cx="3416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.htaccess</a:t>
            </a:r>
            <a:r>
              <a:rPr lang="ko-KR" altLang="en-US" sz="1200" smtClean="0"/>
              <a:t>는 딱히 건드릴 것이 없으나 참조한다</a:t>
            </a:r>
            <a:r>
              <a:rPr lang="en-US" altLang="ko-KR" sz="1200" smtClean="0"/>
              <a:t>.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997495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 </a:t>
            </a:r>
            <a:r>
              <a:rPr lang="ko-KR" altLang="en-US" smtClean="0"/>
              <a:t>테스트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57306" y="751438"/>
            <a:ext cx="11092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아파치서버를 구동한다</a:t>
            </a:r>
            <a:r>
              <a:rPr lang="en-US" altLang="ko-KR" sz="1200" smtClean="0"/>
              <a:t>. </a:t>
            </a:r>
            <a:r>
              <a:rPr lang="ko-KR" altLang="en-US" sz="1200" smtClean="0"/>
              <a:t>호스팅 사용자의 경우 이미 아파치는 켜져 있을 것이다</a:t>
            </a:r>
            <a:r>
              <a:rPr lang="en-US" altLang="ko-KR" sz="1200" smtClean="0"/>
              <a:t>.</a:t>
            </a:r>
            <a:endParaRPr lang="en-US" altLang="ko-KR" sz="120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06" y="1581150"/>
            <a:ext cx="7008813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736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5.1 </a:t>
            </a:r>
            <a:r>
              <a:rPr lang="ko-KR" altLang="en-US" smtClean="0"/>
              <a:t>테스트</a:t>
            </a:r>
            <a:r>
              <a:rPr lang="en-US" altLang="ko-KR" smtClean="0"/>
              <a:t>#2</a:t>
            </a:r>
            <a:endParaRPr lang="ko-KR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499" y="1101281"/>
            <a:ext cx="7359351" cy="5389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57306" y="751438"/>
            <a:ext cx="11092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웹브라우저를 띄워 접속해본다</a:t>
            </a:r>
            <a:r>
              <a:rPr lang="en-US" altLang="ko-KR" sz="1200" smtClean="0"/>
              <a:t>. </a:t>
            </a:r>
            <a:r>
              <a:rPr lang="ko-KR" altLang="en-US" sz="1200" smtClean="0"/>
              <a:t>서브디렉터리 없이 가상호스트 루트에 설치되어야 올바르게 동작한다</a:t>
            </a:r>
            <a:r>
              <a:rPr lang="en-US" altLang="ko-KR" sz="1200" smtClean="0"/>
              <a:t>.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343709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415735" y="242009"/>
            <a:ext cx="11399037" cy="3349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ko-KR" altLang="en-US" sz="1400" b="1" u="sng" dirty="0">
                <a:solidFill>
                  <a:prstClr val="black"/>
                </a:solidFill>
                <a:latin typeface="나눔고딕코딩" pitchFamily="49" charset="-127"/>
                <a:ea typeface="나눔고딕코딩" pitchFamily="49" charset="-127"/>
                <a:cs typeface="+mj-cs"/>
              </a:rPr>
              <a:t>개 정 이 </a:t>
            </a:r>
            <a:r>
              <a:rPr lang="ko-KR" altLang="en-US" sz="1400" b="1" u="sng" dirty="0" err="1">
                <a:solidFill>
                  <a:prstClr val="black"/>
                </a:solidFill>
                <a:latin typeface="나눔고딕코딩" pitchFamily="49" charset="-127"/>
                <a:ea typeface="나눔고딕코딩" pitchFamily="49" charset="-127"/>
                <a:cs typeface="+mj-cs"/>
              </a:rPr>
              <a:t>력</a:t>
            </a:r>
            <a:endParaRPr lang="ko-KR" altLang="en-US" sz="1400" b="1" u="sng">
              <a:solidFill>
                <a:prstClr val="black"/>
              </a:solidFill>
              <a:latin typeface="나눔고딕코딩" pitchFamily="49" charset="-127"/>
              <a:ea typeface="나눔고딕코딩" pitchFamily="49" charset="-127"/>
              <a:cs typeface="+mj-cs"/>
            </a:endParaRPr>
          </a:p>
        </p:txBody>
      </p:sp>
      <p:graphicFrame>
        <p:nvGraphicFramePr>
          <p:cNvPr id="4" name="Group 3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238462"/>
              </p:ext>
            </p:extLst>
          </p:nvPr>
        </p:nvGraphicFramePr>
        <p:xfrm>
          <a:off x="415734" y="653171"/>
          <a:ext cx="11399037" cy="5353050"/>
        </p:xfrm>
        <a:graphic>
          <a:graphicData uri="http://schemas.openxmlformats.org/drawingml/2006/table">
            <a:tbl>
              <a:tblPr/>
              <a:tblGrid>
                <a:gridCol w="548494"/>
                <a:gridCol w="690958"/>
                <a:gridCol w="866668"/>
                <a:gridCol w="1208583"/>
                <a:gridCol w="1213334"/>
                <a:gridCol w="2934795"/>
                <a:gridCol w="3936205"/>
              </a:tblGrid>
              <a:tr h="2719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No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버전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작성자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작성일자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변경사유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변경내용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승인자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</a:tr>
              <a:tr h="27367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1.0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원상필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2015.03.02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최초작성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4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22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4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4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2688">
                <a:tc gridSpan="7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085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 </a:t>
            </a:r>
            <a:r>
              <a:rPr lang="ko-KR" altLang="en-US" smtClean="0"/>
              <a:t>워킹 프로세스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57306" y="1170276"/>
            <a:ext cx="1937442" cy="11226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파일 설정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932186" y="1170275"/>
            <a:ext cx="1937442" cy="11226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Apache </a:t>
            </a:r>
            <a:r>
              <a:rPr lang="ko-KR" altLang="en-US" smtClean="0">
                <a:solidFill>
                  <a:schemeClr val="tx1"/>
                </a:solidFill>
              </a:rPr>
              <a:t>설정</a:t>
            </a:r>
            <a:endParaRPr lang="en-US" altLang="ko-KR" sz="100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3" idx="3"/>
          </p:cNvCxnSpPr>
          <p:nvPr/>
        </p:nvCxnSpPr>
        <p:spPr>
          <a:xfrm>
            <a:off x="2894748" y="1731592"/>
            <a:ext cx="5492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8420380" y="1170275"/>
            <a:ext cx="1937442" cy="11226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CI </a:t>
            </a:r>
            <a:r>
              <a:rPr lang="ko-KR" altLang="en-US">
                <a:solidFill>
                  <a:schemeClr val="tx1"/>
                </a:solidFill>
              </a:rPr>
              <a:t>설정변경</a:t>
            </a:r>
            <a:endParaRPr lang="en-US" altLang="ko-KR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4" idx="3"/>
            <a:endCxn id="7" idx="1"/>
          </p:cNvCxnSpPr>
          <p:nvPr/>
        </p:nvCxnSpPr>
        <p:spPr>
          <a:xfrm>
            <a:off x="7869628" y="1731591"/>
            <a:ext cx="5507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57306" y="2753121"/>
            <a:ext cx="1937442" cy="11226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테스트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57306" y="751438"/>
            <a:ext cx="3106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퍼블리싱 워킹 프로세스에 대해 설명 한다</a:t>
            </a:r>
            <a:r>
              <a:rPr lang="en-US" altLang="ko-KR" sz="1200" smtClean="0"/>
              <a:t>.</a:t>
            </a:r>
            <a:endParaRPr lang="ko-KR" altLang="en-US" sz="1200"/>
          </a:p>
        </p:txBody>
      </p:sp>
      <p:sp>
        <p:nvSpPr>
          <p:cNvPr id="23" name="TextBox 22"/>
          <p:cNvSpPr txBox="1"/>
          <p:nvPr/>
        </p:nvSpPr>
        <p:spPr>
          <a:xfrm>
            <a:off x="957306" y="4112653"/>
            <a:ext cx="94005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1. </a:t>
            </a:r>
            <a:r>
              <a:rPr lang="ko-KR" altLang="en-US" sz="1200" smtClean="0"/>
              <a:t>인스톨할 파일을 얻는다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2. DB</a:t>
            </a:r>
            <a:r>
              <a:rPr lang="ko-KR" altLang="en-US" sz="1200" smtClean="0"/>
              <a:t>를 생성한다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3. Apache</a:t>
            </a:r>
            <a:r>
              <a:rPr lang="ko-KR" altLang="en-US" sz="1200" smtClean="0"/>
              <a:t>의 </a:t>
            </a:r>
            <a:r>
              <a:rPr lang="en-US" altLang="ko-KR" sz="1200" smtClean="0"/>
              <a:t>httpd.conf</a:t>
            </a:r>
            <a:r>
              <a:rPr lang="ko-KR" altLang="en-US" sz="1200" smtClean="0"/>
              <a:t>를 설정한다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4. </a:t>
            </a:r>
            <a:r>
              <a:rPr lang="ko-KR" altLang="en-US" sz="1200" smtClean="0"/>
              <a:t>파일을 브라우저에서 테스트한다</a:t>
            </a:r>
            <a:r>
              <a:rPr lang="en-US" altLang="ko-KR" sz="1200" smtClean="0"/>
              <a:t>.</a:t>
            </a:r>
          </a:p>
          <a:p>
            <a:endParaRPr lang="en-US" altLang="ko-KR" sz="1200">
              <a:solidFill>
                <a:srgbClr val="FF0000"/>
              </a:solidFill>
            </a:endParaRPr>
          </a:p>
          <a:p>
            <a:r>
              <a:rPr lang="ko-KR" altLang="en-US" sz="1200" smtClean="0">
                <a:solidFill>
                  <a:srgbClr val="FF0000"/>
                </a:solidFill>
              </a:rPr>
              <a:t>이곳에 적혀있는 테이블명이나 비밀번호는 예시이므로 그대로 따라하면 안됩니다</a:t>
            </a:r>
            <a:r>
              <a:rPr lang="en-US" altLang="ko-KR" sz="1200" smtClean="0">
                <a:solidFill>
                  <a:srgbClr val="FF0000"/>
                </a:solidFill>
              </a:rPr>
              <a:t>. </a:t>
            </a:r>
          </a:p>
          <a:p>
            <a:r>
              <a:rPr lang="ko-KR" altLang="en-US" sz="1200" smtClean="0">
                <a:solidFill>
                  <a:srgbClr val="FF0000"/>
                </a:solidFill>
              </a:rPr>
              <a:t>본인이 익숙해진뒤 테이블명</a:t>
            </a:r>
            <a:r>
              <a:rPr lang="en-US" altLang="ko-KR" sz="1200" smtClean="0">
                <a:solidFill>
                  <a:srgbClr val="FF0000"/>
                </a:solidFill>
              </a:rPr>
              <a:t>, </a:t>
            </a:r>
            <a:r>
              <a:rPr lang="ko-KR" altLang="en-US" sz="1200" smtClean="0">
                <a:solidFill>
                  <a:srgbClr val="FF0000"/>
                </a:solidFill>
              </a:rPr>
              <a:t>비밀번호의 세팅이 필요합니다</a:t>
            </a:r>
            <a:r>
              <a:rPr lang="en-US" altLang="ko-KR" sz="1200" smtClean="0">
                <a:solidFill>
                  <a:srgbClr val="FF0000"/>
                </a:solidFill>
              </a:rPr>
              <a:t>.</a:t>
            </a:r>
            <a:endParaRPr lang="en-US" altLang="ko-KR" sz="1200" smtClean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43992" y="1170275"/>
            <a:ext cx="1937442" cy="11226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DB </a:t>
            </a:r>
            <a:r>
              <a:rPr lang="ko-KR" altLang="en-US" smtClean="0">
                <a:solidFill>
                  <a:schemeClr val="tx1"/>
                </a:solidFill>
              </a:rPr>
              <a:t>생성</a:t>
            </a:r>
            <a:endParaRPr lang="en-US" altLang="ko-KR" smtClean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>
            <a:stCxn id="28" idx="3"/>
          </p:cNvCxnSpPr>
          <p:nvPr/>
        </p:nvCxnSpPr>
        <p:spPr>
          <a:xfrm>
            <a:off x="5381434" y="1731591"/>
            <a:ext cx="5507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7" idx="2"/>
            <a:endCxn id="10" idx="0"/>
          </p:cNvCxnSpPr>
          <p:nvPr/>
        </p:nvCxnSpPr>
        <p:spPr>
          <a:xfrm rot="5400000">
            <a:off x="5427457" y="-1208524"/>
            <a:ext cx="460215" cy="746307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63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파일설정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57306" y="751438"/>
            <a:ext cx="9924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나이유미 게시판 파일을 </a:t>
            </a:r>
            <a:r>
              <a:rPr lang="en-US" altLang="ko-KR" sz="1200" smtClean="0"/>
              <a:t>github, </a:t>
            </a:r>
            <a:r>
              <a:rPr lang="ko-KR" altLang="en-US" sz="1200" smtClean="0"/>
              <a:t>혹은 다운로드 방법으로 얻었다면 아래와 같은 형태로 배치한다</a:t>
            </a:r>
            <a:r>
              <a:rPr lang="en-US" altLang="ko-KR" sz="1200" smtClean="0"/>
              <a:t>.</a:t>
            </a:r>
            <a:r>
              <a:rPr lang="ko-KR" altLang="en-US" sz="1200" smtClean="0"/>
              <a:t> </a:t>
            </a:r>
            <a:endParaRPr lang="en-US" altLang="ko-KR" sz="1200" smtClean="0"/>
          </a:p>
          <a:p>
            <a:r>
              <a:rPr lang="ko-KR" altLang="en-US" sz="1200" smtClean="0"/>
              <a:t>이는 로컬호스트 기준이며 웹서버 혹은 웹호스팅을 쓰고 있다면 </a:t>
            </a:r>
            <a:r>
              <a:rPr lang="en-US" altLang="ko-KR" sz="1200" smtClean="0"/>
              <a:t>public_html, www</a:t>
            </a:r>
            <a:r>
              <a:rPr lang="ko-KR" altLang="en-US" sz="1200" smtClean="0"/>
              <a:t>와 같은 웹 루트 디렉터리에 </a:t>
            </a:r>
            <a:r>
              <a:rPr lang="en-US" altLang="ko-KR" sz="1200" smtClean="0"/>
              <a:t>trunk </a:t>
            </a:r>
            <a:r>
              <a:rPr lang="ko-KR" altLang="en-US" sz="1200" smtClean="0"/>
              <a:t>안의 파일들을 배치한다</a:t>
            </a:r>
            <a:r>
              <a:rPr lang="en-US" altLang="ko-KR" sz="1200" smtClean="0"/>
              <a:t>.</a:t>
            </a:r>
          </a:p>
          <a:p>
            <a:r>
              <a:rPr lang="ko-KR" altLang="en-US" sz="1200" smtClean="0"/>
              <a:t>즉 웹 루트 디렉터리에 </a:t>
            </a:r>
            <a:r>
              <a:rPr lang="en-US" altLang="ko-KR" sz="1200" smtClean="0"/>
              <a:t>trunk </a:t>
            </a:r>
            <a:r>
              <a:rPr lang="ko-KR" altLang="en-US" sz="1200" smtClean="0"/>
              <a:t>안의 파일을 배치 하면된다</a:t>
            </a:r>
            <a:r>
              <a:rPr lang="en-US" altLang="ko-KR" sz="1200" smtClean="0"/>
              <a:t>.</a:t>
            </a:r>
            <a:endParaRPr lang="ko-KR" altLang="en-US" sz="1200"/>
          </a:p>
        </p:txBody>
      </p:sp>
      <p:grpSp>
        <p:nvGrpSpPr>
          <p:cNvPr id="3" name="그룹 2"/>
          <p:cNvGrpSpPr/>
          <p:nvPr/>
        </p:nvGrpSpPr>
        <p:grpSpPr>
          <a:xfrm>
            <a:off x="1105751" y="1621768"/>
            <a:ext cx="5752689" cy="4747099"/>
            <a:chOff x="1105751" y="1049408"/>
            <a:chExt cx="5752689" cy="4747099"/>
          </a:xfrm>
        </p:grpSpPr>
        <p:sp>
          <p:nvSpPr>
            <p:cNvPr id="4" name="TextBox 3"/>
            <p:cNvSpPr txBox="1"/>
            <p:nvPr/>
          </p:nvSpPr>
          <p:spPr>
            <a:xfrm>
              <a:off x="1105751" y="1049408"/>
              <a:ext cx="18517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>
                  <a:latin typeface="돋움" panose="020B0600000101010101" pitchFamily="50" charset="-127"/>
                  <a:ea typeface="돋움" panose="020B0600000101010101" pitchFamily="50" charset="-127"/>
                </a:rPr>
                <a:t>[_workspace directory]</a:t>
              </a:r>
              <a:endParaRPr lang="ko-KR" altLang="en-US" sz="120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28537" y="1556063"/>
              <a:ext cx="18966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>
                  <a:latin typeface="돋움" panose="020B0600000101010101" pitchFamily="50" charset="-127"/>
                  <a:ea typeface="돋움" panose="020B0600000101010101" pitchFamily="50" charset="-127"/>
                </a:rPr>
                <a:t>[_working set directory]</a:t>
              </a:r>
              <a:endParaRPr lang="ko-KR" altLang="en-US" sz="120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41959" y="2443302"/>
              <a:ext cx="15744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>
                  <a:latin typeface="돋움" panose="020B0600000101010101" pitchFamily="50" charset="-127"/>
                  <a:ea typeface="돋움" panose="020B0600000101010101" pitchFamily="50" charset="-127"/>
                </a:rPr>
                <a:t>[_project directory]</a:t>
              </a:r>
              <a:endParaRPr lang="ko-KR" altLang="en-US" sz="120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cxnSp>
          <p:nvCxnSpPr>
            <p:cNvPr id="8" name="꺾인 연결선 7"/>
            <p:cNvCxnSpPr>
              <a:stCxn id="6" idx="2"/>
              <a:endCxn id="7" idx="1"/>
            </p:cNvCxnSpPr>
            <p:nvPr/>
          </p:nvCxnSpPr>
          <p:spPr>
            <a:xfrm rot="16200000" flipH="1">
              <a:off x="3185046" y="1924889"/>
              <a:ext cx="748740" cy="565085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303045" y="2846443"/>
              <a:ext cx="8322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>
                  <a:latin typeface="돋움" panose="020B0600000101010101" pitchFamily="50" charset="-127"/>
                  <a:ea typeface="돋움" panose="020B0600000101010101" pitchFamily="50" charset="-127"/>
                </a:rPr>
                <a:t>[branch]</a:t>
              </a:r>
              <a:endParaRPr lang="ko-KR" altLang="en-US" sz="120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03045" y="3245022"/>
              <a:ext cx="5277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>
                  <a:latin typeface="돋움" panose="020B0600000101010101" pitchFamily="50" charset="-127"/>
                  <a:ea typeface="돋움" panose="020B0600000101010101" pitchFamily="50" charset="-127"/>
                </a:rPr>
                <a:t>[ref]</a:t>
              </a:r>
              <a:endParaRPr lang="ko-KR" altLang="en-US" sz="120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03045" y="3643601"/>
              <a:ext cx="6479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>
                  <a:latin typeface="돋움" panose="020B0600000101010101" pitchFamily="50" charset="-127"/>
                  <a:ea typeface="돋움" panose="020B0600000101010101" pitchFamily="50" charset="-127"/>
                </a:rPr>
                <a:t>[tags]</a:t>
              </a:r>
              <a:endParaRPr lang="ko-KR" altLang="en-US" sz="120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303044" y="4042180"/>
              <a:ext cx="6880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>
                  <a:latin typeface="돋움" panose="020B0600000101010101" pitchFamily="50" charset="-127"/>
                  <a:ea typeface="돋움" panose="020B0600000101010101" pitchFamily="50" charset="-127"/>
                </a:rPr>
                <a:t>[trunk]</a:t>
              </a:r>
              <a:endParaRPr lang="ko-KR" altLang="en-US" sz="120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cxnSp>
          <p:nvCxnSpPr>
            <p:cNvPr id="13" name="꺾인 연결선 12"/>
            <p:cNvCxnSpPr>
              <a:stCxn id="7" idx="2"/>
              <a:endCxn id="9" idx="1"/>
            </p:cNvCxnSpPr>
            <p:nvPr/>
          </p:nvCxnSpPr>
          <p:spPr>
            <a:xfrm rot="16200000" flipH="1">
              <a:off x="4833798" y="2515696"/>
              <a:ext cx="264642" cy="673851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꺾인 연결선 13"/>
            <p:cNvCxnSpPr>
              <a:stCxn id="7" idx="2"/>
              <a:endCxn id="10" idx="1"/>
            </p:cNvCxnSpPr>
            <p:nvPr/>
          </p:nvCxnSpPr>
          <p:spPr>
            <a:xfrm rot="16200000" flipH="1">
              <a:off x="4634509" y="2714985"/>
              <a:ext cx="663221" cy="673851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꺾인 연결선 14"/>
            <p:cNvCxnSpPr>
              <a:stCxn id="7" idx="2"/>
              <a:endCxn id="11" idx="1"/>
            </p:cNvCxnSpPr>
            <p:nvPr/>
          </p:nvCxnSpPr>
          <p:spPr>
            <a:xfrm rot="16200000" flipH="1">
              <a:off x="4435219" y="2914275"/>
              <a:ext cx="1061800" cy="673851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꺾인 연결선 15"/>
            <p:cNvCxnSpPr>
              <a:stCxn id="7" idx="2"/>
              <a:endCxn id="12" idx="1"/>
            </p:cNvCxnSpPr>
            <p:nvPr/>
          </p:nvCxnSpPr>
          <p:spPr>
            <a:xfrm rot="16200000" flipH="1">
              <a:off x="4235930" y="3113565"/>
              <a:ext cx="1460379" cy="673850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꺾인 연결선 16"/>
            <p:cNvCxnSpPr>
              <a:stCxn id="4" idx="2"/>
              <a:endCxn id="6" idx="1"/>
            </p:cNvCxnSpPr>
            <p:nvPr/>
          </p:nvCxnSpPr>
          <p:spPr>
            <a:xfrm rot="16200000" flipH="1">
              <a:off x="1996013" y="1362039"/>
              <a:ext cx="368156" cy="296891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>
              <a:off x="5995704" y="4411512"/>
              <a:ext cx="58541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smtClean="0">
                  <a:latin typeface="돋움" panose="020B0600000101010101" pitchFamily="50" charset="-127"/>
                  <a:ea typeface="돋움" panose="020B0600000101010101" pitchFamily="50" charset="-127"/>
                </a:rPr>
                <a:t>[css]</a:t>
              </a:r>
              <a:endParaRPr lang="ko-KR" altLang="en-US" sz="120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995703" y="4780844"/>
              <a:ext cx="6495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smtClean="0">
                  <a:latin typeface="돋움" panose="020B0600000101010101" pitchFamily="50" charset="-127"/>
                  <a:ea typeface="돋움" panose="020B0600000101010101" pitchFamily="50" charset="-127"/>
                </a:rPr>
                <a:t>[html]</a:t>
              </a:r>
              <a:endParaRPr lang="ko-KR" altLang="en-US" sz="120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995703" y="5150176"/>
              <a:ext cx="8627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smtClean="0">
                  <a:latin typeface="돋움" panose="020B0600000101010101" pitchFamily="50" charset="-127"/>
                  <a:ea typeface="돋움" panose="020B0600000101010101" pitchFamily="50" charset="-127"/>
                </a:rPr>
                <a:t>[images]</a:t>
              </a:r>
              <a:endParaRPr lang="ko-KR" altLang="en-US" sz="120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995703" y="5519508"/>
              <a:ext cx="4539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smtClean="0">
                  <a:latin typeface="돋움" panose="020B0600000101010101" pitchFamily="50" charset="-127"/>
                  <a:ea typeface="돋움" panose="020B0600000101010101" pitchFamily="50" charset="-127"/>
                </a:rPr>
                <a:t>[js]</a:t>
              </a:r>
              <a:endParaRPr lang="ko-KR" altLang="en-US" sz="120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cxnSp>
          <p:nvCxnSpPr>
            <p:cNvPr id="26" name="꺾인 연결선 25"/>
            <p:cNvCxnSpPr>
              <a:stCxn id="12" idx="2"/>
              <a:endCxn id="22" idx="1"/>
            </p:cNvCxnSpPr>
            <p:nvPr/>
          </p:nvCxnSpPr>
          <p:spPr>
            <a:xfrm rot="16200000" flipH="1">
              <a:off x="5705960" y="4260267"/>
              <a:ext cx="230833" cy="348655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꺾인 연결선 26"/>
            <p:cNvCxnSpPr>
              <a:stCxn id="12" idx="2"/>
              <a:endCxn id="23" idx="1"/>
            </p:cNvCxnSpPr>
            <p:nvPr/>
          </p:nvCxnSpPr>
          <p:spPr>
            <a:xfrm rot="16200000" flipH="1">
              <a:off x="5521294" y="4444934"/>
              <a:ext cx="600165" cy="348654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꺾인 연결선 27"/>
            <p:cNvCxnSpPr>
              <a:stCxn id="12" idx="2"/>
              <a:endCxn id="24" idx="1"/>
            </p:cNvCxnSpPr>
            <p:nvPr/>
          </p:nvCxnSpPr>
          <p:spPr>
            <a:xfrm rot="16200000" flipH="1">
              <a:off x="5336628" y="4629600"/>
              <a:ext cx="969497" cy="348654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꺾인 연결선 28"/>
            <p:cNvCxnSpPr>
              <a:stCxn id="12" idx="2"/>
              <a:endCxn id="25" idx="1"/>
            </p:cNvCxnSpPr>
            <p:nvPr/>
          </p:nvCxnSpPr>
          <p:spPr>
            <a:xfrm rot="16200000" flipH="1">
              <a:off x="5151962" y="4814266"/>
              <a:ext cx="1338829" cy="348654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494" y="1889203"/>
            <a:ext cx="252412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766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DB </a:t>
            </a:r>
            <a:r>
              <a:rPr lang="ko-KR" altLang="en-US" smtClean="0"/>
              <a:t>생성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57306" y="751438"/>
            <a:ext cx="7478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데이터 베이스를 생성한다</a:t>
            </a:r>
            <a:r>
              <a:rPr lang="en-US" altLang="ko-KR" sz="1200" smtClean="0"/>
              <a:t>. </a:t>
            </a:r>
            <a:r>
              <a:rPr lang="ko-KR" altLang="en-US" sz="1200" smtClean="0"/>
              <a:t>만약 자신이 호스팅을 사용하고 있다면 </a:t>
            </a:r>
            <a:r>
              <a:rPr lang="ko-KR" altLang="en-US" sz="1200" smtClean="0"/>
              <a:t>데이터베이스</a:t>
            </a:r>
            <a:r>
              <a:rPr lang="en-US" altLang="ko-KR" sz="1200" smtClean="0"/>
              <a:t> </a:t>
            </a:r>
            <a:r>
              <a:rPr lang="ko-KR" altLang="en-US" sz="1200" smtClean="0"/>
              <a:t>생성이 불가 할 수 있다</a:t>
            </a:r>
            <a:r>
              <a:rPr lang="en-US" altLang="ko-KR" sz="1200" smtClean="0"/>
              <a:t>.</a:t>
            </a:r>
          </a:p>
          <a:p>
            <a:r>
              <a:rPr lang="ko-KR" altLang="en-US" sz="1200" smtClean="0"/>
              <a:t>자신의 </a:t>
            </a:r>
            <a:r>
              <a:rPr lang="ko-KR" altLang="en-US" sz="1200" smtClean="0"/>
              <a:t>데이터베이스가 </a:t>
            </a:r>
            <a:r>
              <a:rPr lang="en-US" altLang="ko-KR" sz="1200" smtClean="0"/>
              <a:t>nboard</a:t>
            </a:r>
            <a:r>
              <a:rPr lang="ko-KR" altLang="en-US" sz="1200" smtClean="0"/>
              <a:t>를 예시로 한다</a:t>
            </a:r>
            <a:r>
              <a:rPr lang="en-US" altLang="ko-KR" sz="1200" smtClean="0"/>
              <a:t>.</a:t>
            </a:r>
            <a:endParaRPr lang="ko-KR" altLang="en-US" sz="120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06" y="1226597"/>
            <a:ext cx="9190037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401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2.1 SQL </a:t>
            </a:r>
            <a:r>
              <a:rPr lang="ko-KR" altLang="en-US" smtClean="0"/>
              <a:t>파일 수정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57306" y="751438"/>
            <a:ext cx="9373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nboard/ref/03.server-side_sql/ </a:t>
            </a:r>
            <a:r>
              <a:rPr lang="ko-KR" altLang="en-US" sz="1200" smtClean="0"/>
              <a:t>디렉터리에 </a:t>
            </a:r>
            <a:r>
              <a:rPr lang="en-US" altLang="ko-KR" sz="1200" smtClean="0"/>
              <a:t>sql </a:t>
            </a:r>
            <a:r>
              <a:rPr lang="ko-KR" altLang="en-US" sz="1200" smtClean="0"/>
              <a:t>파일들이 있다</a:t>
            </a:r>
            <a:r>
              <a:rPr lang="en-US" altLang="ko-KR" sz="1200" smtClean="0"/>
              <a:t>. </a:t>
            </a:r>
            <a:r>
              <a:rPr lang="ko-KR" altLang="en-US" sz="1200" smtClean="0"/>
              <a:t>여기서 </a:t>
            </a:r>
            <a:r>
              <a:rPr lang="en-US" altLang="ko-KR" sz="1200" smtClean="0"/>
              <a:t>nboard_</a:t>
            </a:r>
            <a:r>
              <a:rPr lang="en-US" altLang="ko-KR" sz="1200" smtClean="0"/>
              <a:t>naiyumie.sql</a:t>
            </a:r>
            <a:r>
              <a:rPr lang="ko-KR" altLang="en-US" sz="1200" smtClean="0"/>
              <a:t>을 에디터로 연다</a:t>
            </a:r>
            <a:r>
              <a:rPr lang="en-US" altLang="ko-KR" sz="1200" smtClean="0"/>
              <a:t>.</a:t>
            </a:r>
          </a:p>
          <a:p>
            <a:r>
              <a:rPr lang="ko-KR" altLang="en-US" sz="1200" smtClean="0"/>
              <a:t>그리고 </a:t>
            </a:r>
            <a:r>
              <a:rPr lang="en-US" altLang="ko-KR" sz="1200" smtClean="0"/>
              <a:t>`naiyumie`</a:t>
            </a:r>
            <a:r>
              <a:rPr lang="ko-KR" altLang="en-US" sz="1200" smtClean="0"/>
              <a:t>를 </a:t>
            </a:r>
            <a:r>
              <a:rPr lang="en-US" altLang="ko-KR" sz="1200" smtClean="0"/>
              <a:t>`nboard`</a:t>
            </a:r>
            <a:r>
              <a:rPr lang="ko-KR" altLang="en-US" sz="1200" smtClean="0"/>
              <a:t>로 교체한다</a:t>
            </a:r>
            <a:r>
              <a:rPr lang="en-US" altLang="ko-KR" sz="1200" smtClean="0"/>
              <a:t>. (</a:t>
            </a:r>
            <a:r>
              <a:rPr lang="ko-KR" altLang="en-US" sz="1200" smtClean="0"/>
              <a:t>당연히 이곳은 자신의 </a:t>
            </a:r>
            <a:r>
              <a:rPr lang="ko-KR" altLang="en-US" sz="1200" smtClean="0"/>
              <a:t>데이터베이스 </a:t>
            </a:r>
            <a:r>
              <a:rPr lang="ko-KR" altLang="en-US" sz="1200" smtClean="0"/>
              <a:t>명이 되어야 </a:t>
            </a:r>
            <a:r>
              <a:rPr lang="ko-KR" altLang="en-US" sz="1200" smtClean="0"/>
              <a:t>하며 이미 </a:t>
            </a:r>
            <a:r>
              <a:rPr lang="en-US" altLang="ko-KR" sz="1200" smtClean="0"/>
              <a:t>nboard</a:t>
            </a:r>
            <a:r>
              <a:rPr lang="ko-KR" altLang="en-US" sz="1200" smtClean="0"/>
              <a:t>로 되어 있을수 있다</a:t>
            </a:r>
            <a:r>
              <a:rPr lang="en-US" altLang="ko-KR" sz="1200" smtClean="0"/>
              <a:t>)</a:t>
            </a:r>
            <a:endParaRPr lang="ko-KR" altLang="en-US" sz="120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60" y="1416050"/>
            <a:ext cx="7018337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285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2.2</a:t>
            </a:r>
            <a:r>
              <a:rPr lang="en-US" altLang="ko-KR" baseline="0" smtClean="0"/>
              <a:t> SQL import</a:t>
            </a:r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06" y="1346200"/>
            <a:ext cx="9190037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57306" y="751438"/>
            <a:ext cx="15680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그리고 </a:t>
            </a:r>
            <a:r>
              <a:rPr lang="en-US" altLang="ko-KR" sz="1200" smtClean="0"/>
              <a:t>import </a:t>
            </a:r>
            <a:r>
              <a:rPr lang="ko-KR" altLang="en-US" sz="1200" smtClean="0"/>
              <a:t>한다</a:t>
            </a:r>
            <a:r>
              <a:rPr lang="en-US" altLang="ko-KR" sz="1200" smtClean="0"/>
              <a:t>.</a:t>
            </a:r>
            <a:endParaRPr lang="ko-KR" altLang="en-US" sz="120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1281" y="3864253"/>
            <a:ext cx="2047875" cy="2305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5" name="직선 화살표 연결선 4"/>
          <p:cNvCxnSpPr>
            <a:endCxn id="6147" idx="1"/>
          </p:cNvCxnSpPr>
          <p:nvPr/>
        </p:nvCxnSpPr>
        <p:spPr>
          <a:xfrm>
            <a:off x="7198518" y="3978553"/>
            <a:ext cx="1782763" cy="10382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700" y="2454553"/>
            <a:ext cx="3505200" cy="2562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89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2.3 </a:t>
            </a:r>
            <a:r>
              <a:rPr lang="ko-KR" altLang="en-US" smtClean="0"/>
              <a:t>기본 회원 정보를 확인한다</a:t>
            </a:r>
            <a:r>
              <a:rPr lang="en-US" altLang="ko-KR" smtClean="0"/>
              <a:t>.</a:t>
            </a:r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06" y="3143250"/>
            <a:ext cx="8170863" cy="1028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57306" y="751438"/>
            <a:ext cx="5807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생성된 </a:t>
            </a:r>
            <a:r>
              <a:rPr lang="en-US" altLang="ko-KR" sz="1200" smtClean="0"/>
              <a:t>db</a:t>
            </a:r>
            <a:r>
              <a:rPr lang="ko-KR" altLang="en-US" sz="1200" smtClean="0"/>
              <a:t>에 </a:t>
            </a:r>
            <a:r>
              <a:rPr lang="en-US" altLang="ko-KR" sz="1200" smtClean="0"/>
              <a:t>members</a:t>
            </a:r>
            <a:r>
              <a:rPr lang="ko-KR" altLang="en-US" sz="1200" smtClean="0"/>
              <a:t>테이블에 내용을 조회 하면 아래와 같은 회원을 볼 수 있다</a:t>
            </a:r>
            <a:r>
              <a:rPr lang="en-US" altLang="ko-KR" sz="1200" smtClean="0"/>
              <a:t>.</a:t>
            </a:r>
          </a:p>
          <a:p>
            <a:r>
              <a:rPr lang="ko-KR" altLang="en-US" sz="1200" smtClean="0"/>
              <a:t>패스워드는 암호화 되어 알 수 없다</a:t>
            </a:r>
            <a:r>
              <a:rPr lang="en-US" altLang="ko-KR" sz="1200" smtClean="0"/>
              <a:t>. </a:t>
            </a:r>
            <a:endParaRPr lang="ko-KR" altLang="en-US" sz="120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882479"/>
              </p:ext>
            </p:extLst>
          </p:nvPr>
        </p:nvGraphicFramePr>
        <p:xfrm>
          <a:off x="1003300" y="1514476"/>
          <a:ext cx="8128000" cy="156032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58850"/>
                <a:gridCol w="1038225"/>
                <a:gridCol w="666750"/>
                <a:gridCol w="5464175"/>
              </a:tblGrid>
              <a:tr h="179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user_id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user_pw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유형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부가설명</a:t>
                      </a:r>
                      <a:endParaRPr lang="ko-KR" altLang="en-US" sz="1000"/>
                    </a:p>
                  </a:txBody>
                  <a:tcPr/>
                </a:tc>
              </a:tr>
              <a:tr h="2924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member1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사용자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임시</a:t>
                      </a:r>
                      <a:endParaRPr lang="ko-KR" altLang="en-US" sz="1000"/>
                    </a:p>
                  </a:txBody>
                  <a:tcPr/>
                </a:tc>
              </a:tr>
              <a:tr h="179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admin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admin12345@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관리자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/>
                        <a:t>실제 관리자</a:t>
                      </a:r>
                      <a:endParaRPr lang="ko-KR" altLang="en-US" sz="1000"/>
                    </a:p>
                  </a:txBody>
                  <a:tcPr/>
                </a:tc>
              </a:tr>
              <a:tr h="179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tester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12345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관리자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방문객 테스트 관리자</a:t>
                      </a:r>
                      <a:endParaRPr lang="ko-KR" altLang="en-US" sz="1000"/>
                    </a:p>
                  </a:txBody>
                  <a:tcPr/>
                </a:tc>
              </a:tr>
              <a:tr h="179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guest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12345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사용자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방문객 테스트 사용자</a:t>
                      </a:r>
                      <a:endParaRPr lang="ko-KR" altLang="en-US" sz="1000"/>
                    </a:p>
                  </a:txBody>
                  <a:tcPr/>
                </a:tc>
              </a:tr>
              <a:tr h="2924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naiyumie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12345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사용자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/>
                        <a:t>실제 사용자</a:t>
                      </a:r>
                      <a:endParaRPr lang="ko-KR" altLang="en-US" sz="10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721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2.4 CI</a:t>
            </a:r>
            <a:r>
              <a:rPr lang="ko-KR" altLang="en-US" smtClean="0"/>
              <a:t>용 계정을 생성한다</a:t>
            </a:r>
            <a:r>
              <a:rPr lang="en-US" altLang="ko-KR" smtClean="0"/>
              <a:t>.#1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57306" y="751438"/>
            <a:ext cx="94184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접속을 </a:t>
            </a:r>
            <a:r>
              <a:rPr lang="en-US" altLang="ko-KR" sz="1200" smtClean="0"/>
              <a:t>root</a:t>
            </a:r>
            <a:r>
              <a:rPr lang="ko-KR" altLang="en-US" sz="1200" smtClean="0"/>
              <a:t>로 하게된다면 보안에 문제가 있으므로 </a:t>
            </a:r>
            <a:r>
              <a:rPr lang="en-US" altLang="ko-KR" sz="1200" smtClean="0"/>
              <a:t>CI</a:t>
            </a:r>
            <a:r>
              <a:rPr lang="ko-KR" altLang="en-US" sz="1200" smtClean="0"/>
              <a:t>용 계정을 생성한다</a:t>
            </a:r>
            <a:r>
              <a:rPr lang="en-US" altLang="ko-KR" sz="1200" smtClean="0"/>
              <a:t>. </a:t>
            </a:r>
            <a:r>
              <a:rPr lang="ko-KR" altLang="en-US" sz="1200" smtClean="0"/>
              <a:t>아래와 같이 전체적 권한이 </a:t>
            </a:r>
            <a:r>
              <a:rPr lang="en-US" altLang="ko-KR" sz="1200" smtClean="0"/>
              <a:t>USAGE</a:t>
            </a:r>
            <a:r>
              <a:rPr lang="ko-KR" altLang="en-US" sz="1200" smtClean="0"/>
              <a:t>로 되어있어야 안전하다</a:t>
            </a:r>
            <a:r>
              <a:rPr lang="en-US" altLang="ko-KR" sz="1200" smtClean="0"/>
              <a:t>. </a:t>
            </a:r>
          </a:p>
          <a:p>
            <a:r>
              <a:rPr lang="ko-KR" altLang="en-US" sz="1200" smtClean="0"/>
              <a:t>호스팅을 사용할 경우 같은 세팅할 필요 없다</a:t>
            </a:r>
            <a:r>
              <a:rPr lang="en-US" altLang="ko-KR" sz="1200" smtClean="0"/>
              <a:t>.</a:t>
            </a:r>
          </a:p>
          <a:p>
            <a:endParaRPr lang="en-US" altLang="ko-KR" sz="1200" smtClean="0"/>
          </a:p>
          <a:p>
            <a:endParaRPr lang="ko-KR" altLang="en-US" sz="120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311" y="1397769"/>
            <a:ext cx="4933950" cy="752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475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</TotalTime>
  <Words>488</Words>
  <Application>Microsoft Office PowerPoint</Application>
  <PresentationFormat>사용자 지정</PresentationFormat>
  <Paragraphs>102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PowerPoint 프레젠테이션</vt:lpstr>
      <vt:lpstr>PowerPoint 프레젠테이션</vt:lpstr>
      <vt:lpstr>0 워킹 프로세스</vt:lpstr>
      <vt:lpstr>1. 파일설정</vt:lpstr>
      <vt:lpstr>2. DB 생성</vt:lpstr>
      <vt:lpstr>2.1 SQL 파일 수정</vt:lpstr>
      <vt:lpstr>2.2 SQL import</vt:lpstr>
      <vt:lpstr>2.3 기본 회원 정보를 확인한다.</vt:lpstr>
      <vt:lpstr>2.4 CI용 계정을 생성한다.#1</vt:lpstr>
      <vt:lpstr>2.5 CI용 계정을 생성한다.#2</vt:lpstr>
      <vt:lpstr>3. Apache 설정</vt:lpstr>
      <vt:lpstr>4. CI 설정 #1</vt:lpstr>
      <vt:lpstr>4.1 CI 설정 #2</vt:lpstr>
      <vt:lpstr>4.2 CI 설정 #3</vt:lpstr>
      <vt:lpstr>5. 테스트#1</vt:lpstr>
      <vt:lpstr>5.1 테스트#2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ftrules</dc:title>
  <dc:creator>Registered User</dc:creator>
  <cp:lastModifiedBy>'</cp:lastModifiedBy>
  <cp:revision>108</cp:revision>
  <cp:lastPrinted>2015-03-02T14:18:36Z</cp:lastPrinted>
  <dcterms:created xsi:type="dcterms:W3CDTF">2014-12-31T08:08:50Z</dcterms:created>
  <dcterms:modified xsi:type="dcterms:W3CDTF">2015-03-02T18:34:26Z</dcterms:modified>
</cp:coreProperties>
</file>