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5" r:id="rId4"/>
    <p:sldId id="266" r:id="rId5"/>
    <p:sldId id="267" r:id="rId6"/>
    <p:sldId id="257" r:id="rId7"/>
    <p:sldId id="261" r:id="rId8"/>
    <p:sldId id="25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657F-2280-4926-90B9-64DD3B7C14B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B6B-8572-4D3A-8222-BD3FA937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657F-2280-4926-90B9-64DD3B7C14B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B6B-8572-4D3A-8222-BD3FA937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3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657F-2280-4926-90B9-64DD3B7C14B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B6B-8572-4D3A-8222-BD3FA937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657F-2280-4926-90B9-64DD3B7C14B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B6B-8572-4D3A-8222-BD3FA937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657F-2280-4926-90B9-64DD3B7C14B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B6B-8572-4D3A-8222-BD3FA937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2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657F-2280-4926-90B9-64DD3B7C14B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B6B-8572-4D3A-8222-BD3FA937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6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657F-2280-4926-90B9-64DD3B7C14B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B6B-8572-4D3A-8222-BD3FA937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657F-2280-4926-90B9-64DD3B7C14B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B6B-8572-4D3A-8222-BD3FA937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7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657F-2280-4926-90B9-64DD3B7C14B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B6B-8572-4D3A-8222-BD3FA937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6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657F-2280-4926-90B9-64DD3B7C14B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B6B-8572-4D3A-8222-BD3FA937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6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657F-2280-4926-90B9-64DD3B7C14B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6B6B-8572-4D3A-8222-BD3FA937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9657F-2280-4926-90B9-64DD3B7C14B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6B6B-8572-4D3A-8222-BD3FA937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user\Desktop\sd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22" y="1268760"/>
            <a:ext cx="6408712" cy="405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09423" y="343354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공지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사항 목록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8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5437" y="324981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검색 결과 창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6" name="Picture 2" descr="C:\Users\user\Desktop\Copy of Copy of spring_1\02_검색 결과창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21440" b="307"/>
          <a:stretch/>
        </p:blipFill>
        <p:spPr bwMode="auto">
          <a:xfrm>
            <a:off x="27289" y="786646"/>
            <a:ext cx="8979609" cy="598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H="1">
            <a:off x="2575415" y="1174302"/>
            <a:ext cx="386282" cy="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66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Copy of Copy of spring_1\03_지도 검색창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"/>
          <a:stretch/>
        </p:blipFill>
        <p:spPr bwMode="auto">
          <a:xfrm>
            <a:off x="0" y="1124744"/>
            <a:ext cx="914400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25437" y="324981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지도검색 창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66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9423" y="343354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공지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사항 등록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099" name="Picture 3" descr="C:\Users\user\Desktop\스프링_1 (1)\02_Untitled 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7" t="11435" r="27455" b="6197"/>
          <a:stretch/>
        </p:blipFill>
        <p:spPr bwMode="auto">
          <a:xfrm>
            <a:off x="1928687" y="1044207"/>
            <a:ext cx="4997981" cy="520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8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esktop\Copy of Copy of spring_1\04_구매 게시판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8"/>
          <a:stretch/>
        </p:blipFill>
        <p:spPr bwMode="auto">
          <a:xfrm>
            <a:off x="204172" y="1052736"/>
            <a:ext cx="8939828" cy="563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0671" y="341650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록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66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\Desktop\Copy of Copy of spring_1\05_구매 게시글 열람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1" t="11620" r="38778"/>
          <a:stretch/>
        </p:blipFill>
        <p:spPr bwMode="auto">
          <a:xfrm>
            <a:off x="1451221" y="1052736"/>
            <a:ext cx="6320901" cy="53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50671" y="341650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상세보기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66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ser\Desktop\Copy of Copy of spring_1\06_글 작성 페이지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10467" r="27305" b="-282"/>
          <a:stretch/>
        </p:blipFill>
        <p:spPr bwMode="auto">
          <a:xfrm>
            <a:off x="539770" y="1124744"/>
            <a:ext cx="8011128" cy="527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78239" y="343353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글 등록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14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3808" y="343353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나눔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목록보기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C:\Users\user\Desktop\03_Untitled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1" y="980728"/>
            <a:ext cx="835536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8172400" y="2871748"/>
            <a:ext cx="0" cy="63901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7596336" y="3303796"/>
            <a:ext cx="576064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72529" y="2271421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관심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채팅 수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표시</a:t>
            </a:r>
            <a:endParaRPr lang="ko-KR" altLang="en-US" sz="1600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7596336" y="3510761"/>
            <a:ext cx="576064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0671" y="341650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나눔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상세보기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51" name="Picture 3" descr="C:\Users\user\Desktop\스프링_1 (1)\04_Untitled 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7" t="8647" r="27337"/>
          <a:stretch/>
        </p:blipFill>
        <p:spPr bwMode="auto">
          <a:xfrm>
            <a:off x="2527590" y="1045198"/>
            <a:ext cx="4062481" cy="5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8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ser\Desktop\Copy of Copy of spring_1\06_글 작성 페이지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10467" r="27305" b="-282"/>
          <a:stretch/>
        </p:blipFill>
        <p:spPr bwMode="auto">
          <a:xfrm>
            <a:off x="539770" y="1124744"/>
            <a:ext cx="8011128" cy="527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78239" y="343353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나눔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글 등록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680" y="2348880"/>
            <a:ext cx="345638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1691680" y="2492895"/>
            <a:ext cx="504056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6123" y="2339277"/>
            <a:ext cx="162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가격 제안 란 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02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Copy of Copy of spring_1\01_검색창(메인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" r="11411"/>
          <a:stretch/>
        </p:blipFill>
        <p:spPr bwMode="auto">
          <a:xfrm>
            <a:off x="70992" y="1063689"/>
            <a:ext cx="9073008" cy="517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0991" y="34335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페이지 검색 창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696" y="1063689"/>
            <a:ext cx="5040560" cy="63711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9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56</Words>
  <Application>Microsoft Office PowerPoint</Application>
  <PresentationFormat>화면 슬라이드 쇼(4:3)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2020-09-14T09:05:09Z</dcterms:created>
  <dcterms:modified xsi:type="dcterms:W3CDTF">2020-09-16T01:00:48Z</dcterms:modified>
</cp:coreProperties>
</file>