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62"/>
    <p:restoredTop sz="91396"/>
  </p:normalViewPr>
  <p:slideViewPr>
    <p:cSldViewPr snapToGrid="0" snapToObjects="1">
      <p:cViewPr>
        <p:scale>
          <a:sx n="105" d="100"/>
          <a:sy n="105" d="100"/>
        </p:scale>
        <p:origin x="108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1F78-9C1A-464D-AD18-71E75622E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F3E81-7FF0-6B44-B786-3A751988B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56309-CD0F-8744-97EC-43D61137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D677-F30D-7D45-9C74-C1A52A587BDD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8A8E6-3B21-1749-B4E9-D5E093624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05860-FD55-5147-B053-B4AD9BC4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BE2F-222D-B942-8757-EC81A48E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0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04E9-DFD7-4742-9BA7-3E7BE2117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FF4B7-49EB-F84C-A19A-8354D3574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6CDBE-1D20-7E4E-B4BD-AABA019A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D677-F30D-7D45-9C74-C1A52A587BDD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72BDF-D6D0-DC44-BA11-52E0F6E86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9E6A4-3E72-C04E-A812-E5ACC70B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BE2F-222D-B942-8757-EC81A48E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6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89F32E-9A05-C94B-9CA3-2140FBB9F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72C2E-2539-0D41-9664-1799EBE48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41D66-0488-BB4D-A87F-D3928AB3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D677-F30D-7D45-9C74-C1A52A587BDD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F66D5-5360-AF47-A861-8092BA6E3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C9077-C810-5145-AA18-2D37AF2D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BE2F-222D-B942-8757-EC81A48E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1F78-B9EE-7E47-A7AB-B6523828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67AB9-4C0E-E64F-AA19-CC9E894CA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60E07-9267-7940-A3F2-EA64B5F5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D677-F30D-7D45-9C74-C1A52A587BDD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12285-8371-CC43-B417-E9807D3E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B0F2C-3D6F-0942-85A0-36F5D446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BE2F-222D-B942-8757-EC81A48E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2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60F0-F012-D04D-AD65-7405AD0D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21412-2255-3343-AAE2-FC5609DEC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75AAE-7E45-2745-A0AB-8DAFCBB7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D677-F30D-7D45-9C74-C1A52A587BDD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35AB6-D1D9-6647-A2E6-EF6B74D0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CC3E5-57FA-0A48-AAA7-9EDC81C2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BE2F-222D-B942-8757-EC81A48E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9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C25F-E610-B344-BE24-F651AAFE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3F11F-96AA-3E4A-8A15-BFEDEB36B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B90A9-1326-9E47-B087-A1C857BF4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B0CF3-B117-994C-8944-69032DB9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D677-F30D-7D45-9C74-C1A52A587BDD}" type="datetimeFigureOut">
              <a:rPr lang="en-US" smtClean="0"/>
              <a:t>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B44CC-C986-3242-B38C-75F21954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A4EE7-0A99-E145-9F7E-B31A29562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BE2F-222D-B942-8757-EC81A48E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5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E997-957F-1A4E-B8BF-FF1A316CE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0B52B-95DF-D248-AAE7-03FF81516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B0CE0-1E50-E547-9353-580223FDB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7FC2E9-1167-4B48-AA44-A10B6D3DE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FF065-B876-A044-814C-DFD864AD3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5CCD1-B129-584F-9B0D-60184D1FC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D677-F30D-7D45-9C74-C1A52A587BDD}" type="datetimeFigureOut">
              <a:rPr lang="en-US" smtClean="0"/>
              <a:t>1/18/19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86250-98F8-204A-A82D-4D601741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194FF-4421-2A45-93A6-A96697F4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BE2F-222D-B942-8757-EC81A48E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3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E04D-AE0C-7A46-A9B1-41C31A7C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317917-24B6-2D4D-9B5D-5E68465C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D677-F30D-7D45-9C74-C1A52A587BDD}" type="datetimeFigureOut">
              <a:rPr lang="en-US" smtClean="0"/>
              <a:t>1/18/19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29F19-BBAA-CB48-87A1-A7CA245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A106E-8A45-6747-BAF5-153F1F14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BE2F-222D-B942-8757-EC81A48E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3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C48D1-A353-DD4A-8A5C-314BFEAD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D677-F30D-7D45-9C74-C1A52A587BDD}" type="datetimeFigureOut">
              <a:rPr lang="en-US" smtClean="0"/>
              <a:t>1/18/19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64EE9-D7C7-3343-BC0F-62BBBFC1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6B913-DB9B-4A45-9DA6-4E753B78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BE2F-222D-B942-8757-EC81A48E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9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DC7C-99BA-544B-BCD8-95E41107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EC50-C8F8-C347-AB89-72DFB9278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E18E5-711A-8F41-9AB9-4F72A940C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28511-0821-494C-889D-A946041A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D677-F30D-7D45-9C74-C1A52A587BDD}" type="datetimeFigureOut">
              <a:rPr lang="en-US" smtClean="0"/>
              <a:t>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EEDC5-141C-C74A-A269-5ECE757B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F14E8-522A-3B46-ADB4-A1E6D9B0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BE2F-222D-B942-8757-EC81A48E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5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77D8-056E-B043-B16C-C5A5DD4A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27586-DC49-5F41-B302-062ADF2F8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86672-A007-6240-9B22-906EF5E93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8AEAE-0CE1-704C-B551-280E89F4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D677-F30D-7D45-9C74-C1A52A587BDD}" type="datetimeFigureOut">
              <a:rPr lang="en-US" smtClean="0"/>
              <a:t>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A81B0-AE61-0746-B758-B79772E8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C8D63-CB50-3B42-94C2-BC143FC3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BE2F-222D-B942-8757-EC81A48E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1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AA798-1490-CB4D-8CAF-A589B7F2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F091E-9D09-AD4A-AE49-22C13BF7C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077C9-F910-C243-9D7B-E7BB3E4D3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9D677-F30D-7D45-9C74-C1A52A587BDD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86794-A544-5E43-9DBB-3372DBEFE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8EB84-8134-C54E-9876-3F0DD6391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2BE2F-222D-B942-8757-EC81A48E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4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BD1263A-C627-6D44-840F-8CE53A944988}"/>
                  </a:ext>
                </a:extLst>
              </p:cNvPr>
              <p:cNvSpPr/>
              <p:nvPr/>
            </p:nvSpPr>
            <p:spPr>
              <a:xfrm>
                <a:off x="1948544" y="2117858"/>
                <a:ext cx="2144486" cy="1724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𝐸𝑛𝑣𝑖𝑟𝑜𝑛𝑚𝑒𝑛𝑡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BD1263A-C627-6D44-840F-8CE53A944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544" y="2117858"/>
                <a:ext cx="2144486" cy="17247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E78A32-9014-3F48-A279-1B22A35CEB12}"/>
                  </a:ext>
                </a:extLst>
              </p:cNvPr>
              <p:cNvSpPr/>
              <p:nvPr/>
            </p:nvSpPr>
            <p:spPr>
              <a:xfrm>
                <a:off x="6705600" y="2117858"/>
                <a:ext cx="1208314" cy="1724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𝐴𝑔𝑒𝑛𝑡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E78A32-9014-3F48-A279-1B22A35CE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117858"/>
                <a:ext cx="1208314" cy="17247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3887B3-10FC-7D42-B261-47C05B7B90EA}"/>
              </a:ext>
            </a:extLst>
          </p:cNvPr>
          <p:cNvCxnSpPr/>
          <p:nvPr/>
        </p:nvCxnSpPr>
        <p:spPr>
          <a:xfrm>
            <a:off x="4191000" y="2427515"/>
            <a:ext cx="24166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F3F8F7-69E8-174E-A78A-C9C1E7704ED5}"/>
                  </a:ext>
                </a:extLst>
              </p:cNvPr>
              <p:cNvSpPr txBox="1"/>
              <p:nvPr/>
            </p:nvSpPr>
            <p:spPr>
              <a:xfrm>
                <a:off x="4786005" y="2117858"/>
                <a:ext cx="1242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F3F8F7-69E8-174E-A78A-C9C1E770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005" y="2117858"/>
                <a:ext cx="1242391" cy="276999"/>
              </a:xfrm>
              <a:prstGeom prst="rect">
                <a:avLst/>
              </a:prstGeom>
              <a:blipFill>
                <a:blip r:embed="rId4"/>
                <a:stretch>
                  <a:fillRect l="-3030" t="-4348" r="-2020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0BA84A-0985-7A4B-987C-0BC4FDEC0557}"/>
              </a:ext>
            </a:extLst>
          </p:cNvPr>
          <p:cNvCxnSpPr/>
          <p:nvPr/>
        </p:nvCxnSpPr>
        <p:spPr>
          <a:xfrm>
            <a:off x="4191000" y="3722913"/>
            <a:ext cx="24166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E36D4E-FC3C-FB4F-AC56-822C53F4D86A}"/>
                  </a:ext>
                </a:extLst>
              </p:cNvPr>
              <p:cNvSpPr txBox="1"/>
              <p:nvPr/>
            </p:nvSpPr>
            <p:spPr>
              <a:xfrm>
                <a:off x="4191001" y="3413256"/>
                <a:ext cx="2416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𝑟𝑒𝑤𝑎𝑟𝑑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E36D4E-FC3C-FB4F-AC56-822C53F4D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1" y="3413256"/>
                <a:ext cx="2416628" cy="276999"/>
              </a:xfrm>
              <a:prstGeom prst="rect">
                <a:avLst/>
              </a:prstGeom>
              <a:blipFill>
                <a:blip r:embed="rId5"/>
                <a:stretch>
                  <a:fillRect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432FB0-42DF-524A-B5A7-5ED009D281C3}"/>
              </a:ext>
            </a:extLst>
          </p:cNvPr>
          <p:cNvCxnSpPr>
            <a:cxnSpLocks/>
          </p:cNvCxnSpPr>
          <p:nvPr/>
        </p:nvCxnSpPr>
        <p:spPr>
          <a:xfrm flipH="1">
            <a:off x="4191000" y="3091543"/>
            <a:ext cx="24166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F8EB19-4683-5546-BDB2-30C84DCADBD9}"/>
                  </a:ext>
                </a:extLst>
              </p:cNvPr>
              <p:cNvSpPr txBox="1"/>
              <p:nvPr/>
            </p:nvSpPr>
            <p:spPr>
              <a:xfrm>
                <a:off x="4191001" y="2781886"/>
                <a:ext cx="2416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F8EB19-4683-5546-BDB2-30C84DCAD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1" y="2781886"/>
                <a:ext cx="2416628" cy="276999"/>
              </a:xfrm>
              <a:prstGeom prst="rect">
                <a:avLst/>
              </a:prstGeom>
              <a:blipFill>
                <a:blip r:embed="rId6"/>
                <a:stretch>
                  <a:fillRect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03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0BA84A-0985-7A4B-987C-0BC4FDEC0557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 flipV="1">
            <a:off x="2982684" y="2181118"/>
            <a:ext cx="160812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7A091DF2-C17C-C54E-ABC5-2FD4464D64BF}"/>
              </a:ext>
            </a:extLst>
          </p:cNvPr>
          <p:cNvGrpSpPr/>
          <p:nvPr/>
        </p:nvGrpSpPr>
        <p:grpSpPr>
          <a:xfrm>
            <a:off x="3443847" y="914400"/>
            <a:ext cx="685801" cy="685801"/>
            <a:chOff x="3407229" y="914400"/>
            <a:chExt cx="685801" cy="68580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D07A774-06FB-AA40-9648-5B9CAA5AF2AA}"/>
                </a:ext>
              </a:extLst>
            </p:cNvPr>
            <p:cNvSpPr/>
            <p:nvPr/>
          </p:nvSpPr>
          <p:spPr>
            <a:xfrm>
              <a:off x="3407229" y="914400"/>
              <a:ext cx="685801" cy="68580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858215F4-123E-4C45-BC47-66C16568A569}"/>
                    </a:ext>
                  </a:extLst>
                </p:cNvPr>
                <p:cNvSpPr/>
                <p:nvPr/>
              </p:nvSpPr>
              <p:spPr>
                <a:xfrm>
                  <a:off x="3542517" y="1039976"/>
                  <a:ext cx="45876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858215F4-123E-4C45-BC47-66C16568A5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2517" y="1039976"/>
                  <a:ext cx="4587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735931-539F-E546-8BED-A555F059FC96}"/>
              </a:ext>
            </a:extLst>
          </p:cNvPr>
          <p:cNvGrpSpPr/>
          <p:nvPr/>
        </p:nvGrpSpPr>
        <p:grpSpPr>
          <a:xfrm>
            <a:off x="2296883" y="1838218"/>
            <a:ext cx="685801" cy="685801"/>
            <a:chOff x="3407229" y="914400"/>
            <a:chExt cx="685801" cy="6858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FDAFFBC-E4F0-B245-93AF-57E298190193}"/>
                </a:ext>
              </a:extLst>
            </p:cNvPr>
            <p:cNvSpPr/>
            <p:nvPr/>
          </p:nvSpPr>
          <p:spPr>
            <a:xfrm>
              <a:off x="3407229" y="914400"/>
              <a:ext cx="685801" cy="68580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674B819-9580-474D-8AAE-FF819FC7FA6B}"/>
                    </a:ext>
                  </a:extLst>
                </p:cNvPr>
                <p:cNvSpPr/>
                <p:nvPr/>
              </p:nvSpPr>
              <p:spPr>
                <a:xfrm>
                  <a:off x="3542517" y="1039976"/>
                  <a:ext cx="45876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674B819-9580-474D-8AAE-FF819FC7FA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2517" y="1039976"/>
                  <a:ext cx="45876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7A8E3AE-5AC8-B249-97D0-D4431EA0978A}"/>
              </a:ext>
            </a:extLst>
          </p:cNvPr>
          <p:cNvGrpSpPr/>
          <p:nvPr/>
        </p:nvGrpSpPr>
        <p:grpSpPr>
          <a:xfrm>
            <a:off x="4590811" y="1838217"/>
            <a:ext cx="685801" cy="685801"/>
            <a:chOff x="3407229" y="914400"/>
            <a:chExt cx="685801" cy="68580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0DC9FC6-2A39-2642-8077-F3920302B993}"/>
                </a:ext>
              </a:extLst>
            </p:cNvPr>
            <p:cNvSpPr/>
            <p:nvPr/>
          </p:nvSpPr>
          <p:spPr>
            <a:xfrm>
              <a:off x="3407229" y="914400"/>
              <a:ext cx="685801" cy="68580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27DDBBE-4D55-5640-9439-0B32D8618F06}"/>
                    </a:ext>
                  </a:extLst>
                </p:cNvPr>
                <p:cNvSpPr/>
                <p:nvPr/>
              </p:nvSpPr>
              <p:spPr>
                <a:xfrm>
                  <a:off x="3466315" y="1039976"/>
                  <a:ext cx="45876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27DDBBE-4D55-5640-9439-0B32D8618F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6315" y="1039976"/>
                  <a:ext cx="458767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889D70-E8F4-BF4E-A523-EB9412806ABF}"/>
              </a:ext>
            </a:extLst>
          </p:cNvPr>
          <p:cNvGrpSpPr/>
          <p:nvPr/>
        </p:nvGrpSpPr>
        <p:grpSpPr>
          <a:xfrm>
            <a:off x="3443847" y="2762036"/>
            <a:ext cx="685801" cy="685801"/>
            <a:chOff x="3443847" y="916516"/>
            <a:chExt cx="685801" cy="6858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B1747D0-A91B-2A4C-99B2-646B0BCF2C8B}"/>
                </a:ext>
              </a:extLst>
            </p:cNvPr>
            <p:cNvSpPr/>
            <p:nvPr/>
          </p:nvSpPr>
          <p:spPr>
            <a:xfrm>
              <a:off x="3443847" y="916516"/>
              <a:ext cx="685801" cy="68580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EA8A2BD-B736-6F4A-917E-D3A4B858E053}"/>
                    </a:ext>
                  </a:extLst>
                </p:cNvPr>
                <p:cNvSpPr/>
                <p:nvPr/>
              </p:nvSpPr>
              <p:spPr>
                <a:xfrm>
                  <a:off x="3512035" y="1039976"/>
                  <a:ext cx="45876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EA8A2BD-B736-6F4A-917E-D3A4B858E0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035" y="1039976"/>
                  <a:ext cx="458767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3E9BBE-2B33-7A48-B12C-AA81E77BD0E5}"/>
              </a:ext>
            </a:extLst>
          </p:cNvPr>
          <p:cNvCxnSpPr>
            <a:cxnSpLocks/>
            <a:stCxn id="2" idx="5"/>
            <a:endCxn id="18" idx="1"/>
          </p:cNvCxnSpPr>
          <p:nvPr/>
        </p:nvCxnSpPr>
        <p:spPr>
          <a:xfrm>
            <a:off x="4029215" y="1499768"/>
            <a:ext cx="662029" cy="4388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94CA30-B5EC-6443-9377-4029532B9166}"/>
              </a:ext>
            </a:extLst>
          </p:cNvPr>
          <p:cNvCxnSpPr>
            <a:cxnSpLocks/>
            <a:stCxn id="2" idx="4"/>
            <a:endCxn id="21" idx="0"/>
          </p:cNvCxnSpPr>
          <p:nvPr/>
        </p:nvCxnSpPr>
        <p:spPr>
          <a:xfrm>
            <a:off x="3786748" y="1600201"/>
            <a:ext cx="0" cy="11618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3A9B19-1993-DE41-8F9A-D86AFA6A0BF4}"/>
              </a:ext>
            </a:extLst>
          </p:cNvPr>
          <p:cNvCxnSpPr>
            <a:cxnSpLocks/>
            <a:stCxn id="15" idx="5"/>
            <a:endCxn id="21" idx="1"/>
          </p:cNvCxnSpPr>
          <p:nvPr/>
        </p:nvCxnSpPr>
        <p:spPr>
          <a:xfrm>
            <a:off x="2882251" y="2423586"/>
            <a:ext cx="662029" cy="4388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51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8C717D4-DE9E-BC43-97A4-5A8A26783703}"/>
              </a:ext>
            </a:extLst>
          </p:cNvPr>
          <p:cNvCxnSpPr>
            <a:cxnSpLocks/>
          </p:cNvCxnSpPr>
          <p:nvPr/>
        </p:nvCxnSpPr>
        <p:spPr>
          <a:xfrm>
            <a:off x="4141783" y="1884740"/>
            <a:ext cx="1333369" cy="93658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CC5A77-FAF8-A64B-B6E0-9A2306718FA2}"/>
              </a:ext>
            </a:extLst>
          </p:cNvPr>
          <p:cNvCxnSpPr>
            <a:cxnSpLocks/>
          </p:cNvCxnSpPr>
          <p:nvPr/>
        </p:nvCxnSpPr>
        <p:spPr>
          <a:xfrm flipV="1">
            <a:off x="4132509" y="2996003"/>
            <a:ext cx="1324445" cy="95344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CEAF5C-CC8E-5F40-A4FC-6BF348FFC225}"/>
              </a:ext>
            </a:extLst>
          </p:cNvPr>
          <p:cNvGrpSpPr/>
          <p:nvPr/>
        </p:nvGrpSpPr>
        <p:grpSpPr>
          <a:xfrm>
            <a:off x="5171154" y="895405"/>
            <a:ext cx="6657956" cy="4925323"/>
            <a:chOff x="1920939" y="-45933"/>
            <a:chExt cx="6657956" cy="492532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A2F2AE4-8ED1-FA42-B1A3-DF56E2A05531}"/>
                </a:ext>
              </a:extLst>
            </p:cNvPr>
            <p:cNvSpPr/>
            <p:nvPr/>
          </p:nvSpPr>
          <p:spPr>
            <a:xfrm>
              <a:off x="3187757" y="713013"/>
              <a:ext cx="3672000" cy="36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80DBDD4D-7CEC-1648-BDAF-45CA62777A77}"/>
                </a:ext>
              </a:extLst>
            </p:cNvPr>
            <p:cNvSpPr/>
            <p:nvPr/>
          </p:nvSpPr>
          <p:spPr>
            <a:xfrm rot="19578248" flipH="1">
              <a:off x="3187757" y="723897"/>
              <a:ext cx="3672000" cy="3672000"/>
            </a:xfrm>
            <a:prstGeom prst="arc">
              <a:avLst/>
            </a:prstGeom>
            <a:ln w="762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2385E4DF-71C6-0B48-A1FF-A7953CC77497}"/>
                </a:ext>
              </a:extLst>
            </p:cNvPr>
            <p:cNvSpPr/>
            <p:nvPr/>
          </p:nvSpPr>
          <p:spPr>
            <a:xfrm rot="13427569" flipH="1">
              <a:off x="3187757" y="726954"/>
              <a:ext cx="3672000" cy="3672000"/>
            </a:xfrm>
            <a:prstGeom prst="arc">
              <a:avLst>
                <a:gd name="adj1" fmla="val 16200000"/>
                <a:gd name="adj2" fmla="val 433081"/>
              </a:avLst>
            </a:prstGeom>
            <a:ln w="762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A4B0BC76-CFFD-374A-AB1F-8E9148699FC8}"/>
                </a:ext>
              </a:extLst>
            </p:cNvPr>
            <p:cNvSpPr/>
            <p:nvPr/>
          </p:nvSpPr>
          <p:spPr>
            <a:xfrm rot="6491453" flipH="1">
              <a:off x="3199727" y="726954"/>
              <a:ext cx="3672000" cy="3672000"/>
            </a:xfrm>
            <a:prstGeom prst="arc">
              <a:avLst/>
            </a:prstGeom>
            <a:ln w="762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6639E3C-F7FD-4344-9E6E-A631DC9D2184}"/>
                </a:ext>
              </a:extLst>
            </p:cNvPr>
            <p:cNvSpPr/>
            <p:nvPr/>
          </p:nvSpPr>
          <p:spPr>
            <a:xfrm>
              <a:off x="4109357" y="587827"/>
              <a:ext cx="1828800" cy="533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Value / Policy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A6AD88F-ADFA-4D4A-A3A7-77D828589413}"/>
                </a:ext>
              </a:extLst>
            </p:cNvPr>
            <p:cNvSpPr/>
            <p:nvPr/>
          </p:nvSpPr>
          <p:spPr>
            <a:xfrm>
              <a:off x="2813958" y="3238500"/>
              <a:ext cx="1594756" cy="533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1DA709FA-DCAB-DC43-A7B5-2057C3F705AD}"/>
                </a:ext>
              </a:extLst>
            </p:cNvPr>
            <p:cNvSpPr/>
            <p:nvPr/>
          </p:nvSpPr>
          <p:spPr>
            <a:xfrm rot="17291453" flipH="1">
              <a:off x="4906895" y="-45933"/>
              <a:ext cx="3672000" cy="3672000"/>
            </a:xfrm>
            <a:prstGeom prst="arc">
              <a:avLst/>
            </a:prstGeom>
            <a:ln w="762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4E106DD-DFF7-A34D-B5FD-C88740CB3D2A}"/>
                </a:ext>
              </a:extLst>
            </p:cNvPr>
            <p:cNvSpPr/>
            <p:nvPr/>
          </p:nvSpPr>
          <p:spPr>
            <a:xfrm>
              <a:off x="5638800" y="3238500"/>
              <a:ext cx="1594756" cy="533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Experience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4A8227BD-89C7-A04A-AD06-39BA4758C93F}"/>
                </a:ext>
              </a:extLst>
            </p:cNvPr>
            <p:cNvSpPr/>
            <p:nvPr/>
          </p:nvSpPr>
          <p:spPr>
            <a:xfrm>
              <a:off x="1920939" y="1709057"/>
              <a:ext cx="1594756" cy="533400"/>
            </a:xfrm>
            <a:prstGeom prst="round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Planning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2556725F-049C-CE42-96C9-B9325EA34345}"/>
                </a:ext>
              </a:extLst>
            </p:cNvPr>
            <p:cNvSpPr/>
            <p:nvPr/>
          </p:nvSpPr>
          <p:spPr>
            <a:xfrm>
              <a:off x="6436178" y="1706554"/>
              <a:ext cx="1594756" cy="533400"/>
            </a:xfrm>
            <a:prstGeom prst="round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Acting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D440356-84C1-A345-86F0-FDE28B7DB170}"/>
                </a:ext>
              </a:extLst>
            </p:cNvPr>
            <p:cNvSpPr/>
            <p:nvPr/>
          </p:nvSpPr>
          <p:spPr>
            <a:xfrm>
              <a:off x="4753423" y="2080952"/>
              <a:ext cx="1594756" cy="533400"/>
            </a:xfrm>
            <a:prstGeom prst="round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Direct RL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D8F14CFE-243F-094D-BBDF-8109ED5F19E7}"/>
                </a:ext>
              </a:extLst>
            </p:cNvPr>
            <p:cNvSpPr/>
            <p:nvPr/>
          </p:nvSpPr>
          <p:spPr>
            <a:xfrm>
              <a:off x="3975028" y="4345990"/>
              <a:ext cx="2097457" cy="533400"/>
            </a:xfrm>
            <a:prstGeom prst="round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Model Learning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7D1A8B7-17A4-2142-8123-FCE1F1425989}"/>
              </a:ext>
            </a:extLst>
          </p:cNvPr>
          <p:cNvGrpSpPr/>
          <p:nvPr/>
        </p:nvGrpSpPr>
        <p:grpSpPr>
          <a:xfrm flipV="1">
            <a:off x="1514065" y="1291632"/>
            <a:ext cx="2661556" cy="2798438"/>
            <a:chOff x="1521749" y="1723856"/>
            <a:chExt cx="2661556" cy="2798438"/>
          </a:xfrm>
        </p:grpSpPr>
        <p:sp>
          <p:nvSpPr>
            <p:cNvPr id="41" name="Down Arrow 40">
              <a:extLst>
                <a:ext uri="{FF2B5EF4-FFF2-40B4-BE49-F238E27FC236}">
                  <a16:creationId xmlns:a16="http://schemas.microsoft.com/office/drawing/2014/main" id="{CF85B6BF-CC2C-3748-A940-F31CA254EF19}"/>
                </a:ext>
              </a:extLst>
            </p:cNvPr>
            <p:cNvSpPr/>
            <p:nvPr/>
          </p:nvSpPr>
          <p:spPr>
            <a:xfrm>
              <a:off x="1646935" y="1723856"/>
              <a:ext cx="2411184" cy="2798438"/>
            </a:xfrm>
            <a:prstGeom prst="downArrow">
              <a:avLst>
                <a:gd name="adj1" fmla="val 66561"/>
                <a:gd name="adj2" fmla="val 16242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BDC2BCF1-46F5-AF48-8D0D-DD3F2C941375}"/>
                </a:ext>
              </a:extLst>
            </p:cNvPr>
            <p:cNvSpPr/>
            <p:nvPr/>
          </p:nvSpPr>
          <p:spPr>
            <a:xfrm flipV="1">
              <a:off x="1521749" y="2431938"/>
              <a:ext cx="2661556" cy="38938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Simulated Experience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F56F597A-81BF-9649-82A0-3513EC7BC918}"/>
                </a:ext>
              </a:extLst>
            </p:cNvPr>
            <p:cNvSpPr/>
            <p:nvPr/>
          </p:nvSpPr>
          <p:spPr>
            <a:xfrm flipV="1">
              <a:off x="1521749" y="1867873"/>
              <a:ext cx="2661556" cy="38938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BB681007-5B59-DC4D-BEA0-4C673AE4BD79}"/>
                </a:ext>
              </a:extLst>
            </p:cNvPr>
            <p:cNvSpPr/>
            <p:nvPr/>
          </p:nvSpPr>
          <p:spPr>
            <a:xfrm flipV="1">
              <a:off x="1521749" y="2996003"/>
              <a:ext cx="2661556" cy="38938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Values (TD update)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10698869-AFEA-9A40-9756-F9D9D4D0F332}"/>
                </a:ext>
              </a:extLst>
            </p:cNvPr>
            <p:cNvSpPr/>
            <p:nvPr/>
          </p:nvSpPr>
          <p:spPr>
            <a:xfrm flipV="1">
              <a:off x="1521749" y="3560067"/>
              <a:ext cx="2661556" cy="38938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Policy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067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21488</TotalTime>
  <Words>38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G. Bae</dc:creator>
  <cp:lastModifiedBy>G. Bae</cp:lastModifiedBy>
  <cp:revision>7</cp:revision>
  <dcterms:created xsi:type="dcterms:W3CDTF">2019-01-18T22:57:03Z</dcterms:created>
  <dcterms:modified xsi:type="dcterms:W3CDTF">2019-02-02T21:05:15Z</dcterms:modified>
</cp:coreProperties>
</file>