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4"/>
    <p:restoredTop sz="94681"/>
  </p:normalViewPr>
  <p:slideViewPr>
    <p:cSldViewPr snapToGrid="0" snapToObjects="1">
      <p:cViewPr>
        <p:scale>
          <a:sx n="110" d="100"/>
          <a:sy n="110" d="100"/>
        </p:scale>
        <p:origin x="88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333C-0423-9D4E-B92A-02A66335B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7D4D0-59DF-A94B-904A-210086DE9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44FC4-3407-FA45-81B3-4217545E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8973-E7A8-0E4F-A052-F745CBAA18E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73791-31A8-6F4C-81DC-0F86B81A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DA934-7373-4947-9394-B733D26E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10E-C66A-7544-A9B0-1FB459B6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5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23AF-B49D-2440-97CB-71F4932E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11261-8D93-2346-8A5B-D15286913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E0CFE-64D9-9C41-9CD2-286DEC69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8973-E7A8-0E4F-A052-F745CBAA18E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C88DA-A4C7-6E45-8F6B-4CD8E2D1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F80B9-325D-9548-B920-5EBEF47C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10E-C66A-7544-A9B0-1FB459B6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5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88FEE-22BF-994F-8903-7AF770353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4CA4-47EE-F346-B6CC-7DAC68815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D1B87-3ABE-6F48-8A36-5193095B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8973-E7A8-0E4F-A052-F745CBAA18E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7144D-1CF9-574E-90D2-55C02A29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370A4-9A5B-2E48-BD10-03FC4B88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10E-C66A-7544-A9B0-1FB459B6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1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F8A3A-82BF-7C4D-BFFA-27E55746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4DCA-7230-EB4A-AFB3-177752C1D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964D3-DD0A-3C47-A55A-B513221C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8973-E7A8-0E4F-A052-F745CBAA18E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83D0-8F83-5541-BBA2-7E1AF263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F6B7A-B99B-9A45-B0A1-A057DEB5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10E-C66A-7544-A9B0-1FB459B6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8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C504-696F-E34A-ABBB-D88F835C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6C7A3-8313-7442-9E52-C70242111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96BD-DDDC-064D-871A-F332E7FA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8973-E7A8-0E4F-A052-F745CBAA18E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18A3C-A795-D54A-A4CF-C4E8AEF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96D92-8AB9-0B44-B844-BAA2A1F7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10E-C66A-7544-A9B0-1FB459B6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6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598B-899E-E24E-A633-F2606586D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A28A-DF02-4646-9A40-C018E3DCC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7A811-9428-A743-A081-B2D182791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B97B7-1BBB-7948-A234-224C5B2C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8973-E7A8-0E4F-A052-F745CBAA18E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A2DB5-2A00-6048-B41C-5D8BE5D5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D2E1C-1DD7-4E4F-8EBC-A877F4F0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10E-C66A-7544-A9B0-1FB459B6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8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9233-453D-2A4A-BB48-B83D7F90E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AEFAF-5729-CD4D-95E4-A9060FA03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55E4C-D5D4-8242-A755-85D25C849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6AD78-D828-F24C-BC0A-9FE8127C5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BA635-9CC6-074A-B98F-5E5C39ACB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DC8E7F-5629-5341-9A37-4DB7BC32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8973-E7A8-0E4F-A052-F745CBAA18E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7AA38-429B-2041-8955-E87C1EB3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C850E-9028-E047-A99E-B12987F4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10E-C66A-7544-A9B0-1FB459B6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3DFA-D83C-6849-9F96-6806F84F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EDA2C-5DF5-924B-AAA5-163BF1E3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8973-E7A8-0E4F-A052-F745CBAA18E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F80A1-A331-C94C-AEC4-CECBEDBC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7629D-4D36-E249-AE00-ADCF5601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10E-C66A-7544-A9B0-1FB459B6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0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072DC-3FDB-EB43-8706-95A696CB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8973-E7A8-0E4F-A052-F745CBAA18E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CBBB4-F5F9-9544-9FB1-2A5414EC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07540-F510-534A-B307-02052DC9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10E-C66A-7544-A9B0-1FB459B6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7476-17EE-FD40-980D-7E173C18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7CD95-575A-E14E-BB15-6875C1584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E6306-7F43-6244-B722-2AB13335C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8960D-0C28-D947-B41F-DB3D4C15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8973-E7A8-0E4F-A052-F745CBAA18E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7D9B8-286D-0746-8902-80F650A6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DAA98-8E80-B24B-B4C9-44CABFA4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10E-C66A-7544-A9B0-1FB459B6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8B1B-8D07-3541-97FA-00B8D87E3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568DC-0592-974A-B76C-BC2C1A90E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94380-01D7-5444-8219-55740127B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954FE-D831-0347-B011-E4F620B3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8973-E7A8-0E4F-A052-F745CBAA18E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A31CF-2BE1-C149-A74C-B8E9F0FB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AF6FC-1A39-6641-9B07-F04F5B17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210E-C66A-7544-A9B0-1FB459B6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4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A174F-B4FE-114C-8A08-462AA746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3AD86-CEC2-684E-8CE9-18420BC3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A0A38-F7F3-AF49-976A-F0CE5E307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48973-E7A8-0E4F-A052-F745CBAA18E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0FA80-550B-1A49-97A7-A790F091D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26747-DEC1-294B-99E6-FE255910F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4210E-C66A-7544-A9B0-1FB459B6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EB3DE53-200A-CE44-B3E3-2B09032C99BE}"/>
              </a:ext>
            </a:extLst>
          </p:cNvPr>
          <p:cNvSpPr/>
          <p:nvPr/>
        </p:nvSpPr>
        <p:spPr>
          <a:xfrm>
            <a:off x="302327" y="1768285"/>
            <a:ext cx="1759226" cy="214022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FD77A6-4109-F240-8BA8-76B2F4328EF6}"/>
              </a:ext>
            </a:extLst>
          </p:cNvPr>
          <p:cNvSpPr/>
          <p:nvPr/>
        </p:nvSpPr>
        <p:spPr>
          <a:xfrm>
            <a:off x="3804214" y="1768285"/>
            <a:ext cx="1759226" cy="10038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Acoustic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64357E8-92F2-E042-8245-1F09DAC34D16}"/>
              </a:ext>
            </a:extLst>
          </p:cNvPr>
          <p:cNvSpPr/>
          <p:nvPr/>
        </p:nvSpPr>
        <p:spPr>
          <a:xfrm>
            <a:off x="3804214" y="2904659"/>
            <a:ext cx="1759226" cy="10038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Translation 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844CFF-841F-8B43-97D1-5CF42BA14B20}"/>
              </a:ext>
            </a:extLst>
          </p:cNvPr>
          <p:cNvCxnSpPr>
            <a:cxnSpLocks/>
          </p:cNvCxnSpPr>
          <p:nvPr/>
        </p:nvCxnSpPr>
        <p:spPr>
          <a:xfrm>
            <a:off x="2061553" y="2245363"/>
            <a:ext cx="162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28ACA7-659D-3040-ABE6-2D2A48D5AD72}"/>
              </a:ext>
            </a:extLst>
          </p:cNvPr>
          <p:cNvCxnSpPr>
            <a:cxnSpLocks/>
          </p:cNvCxnSpPr>
          <p:nvPr/>
        </p:nvCxnSpPr>
        <p:spPr>
          <a:xfrm>
            <a:off x="2061553" y="3381736"/>
            <a:ext cx="162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4C7298-28C9-654F-BE2B-893592D697D6}"/>
                  </a:ext>
                </a:extLst>
              </p:cNvPr>
              <p:cNvSpPr txBox="1"/>
              <p:nvPr/>
            </p:nvSpPr>
            <p:spPr>
              <a:xfrm>
                <a:off x="2715869" y="1868974"/>
                <a:ext cx="3113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4C7298-28C9-654F-BE2B-893592D69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869" y="1868974"/>
                <a:ext cx="311367" cy="307777"/>
              </a:xfrm>
              <a:prstGeom prst="rect">
                <a:avLst/>
              </a:prstGeom>
              <a:blipFill>
                <a:blip r:embed="rId2"/>
                <a:stretch>
                  <a:fillRect l="-16000" r="-120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232776-EBD9-9443-B2F2-A6AC0DEDAAE6}"/>
                  </a:ext>
                </a:extLst>
              </p:cNvPr>
              <p:cNvSpPr txBox="1"/>
              <p:nvPr/>
            </p:nvSpPr>
            <p:spPr>
              <a:xfrm>
                <a:off x="4258132" y="1417436"/>
                <a:ext cx="9341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232776-EBD9-9443-B2F2-A6AC0DEDA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132" y="1417436"/>
                <a:ext cx="934102" cy="307777"/>
              </a:xfrm>
              <a:prstGeom prst="rect">
                <a:avLst/>
              </a:prstGeom>
              <a:blipFill>
                <a:blip r:embed="rId3"/>
                <a:stretch>
                  <a:fillRect l="-4000" r="-8000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5166B3-556F-604D-A090-C4CC8F2B07B7}"/>
                  </a:ext>
                </a:extLst>
              </p:cNvPr>
              <p:cNvSpPr txBox="1"/>
              <p:nvPr/>
            </p:nvSpPr>
            <p:spPr>
              <a:xfrm>
                <a:off x="4298463" y="3941642"/>
                <a:ext cx="8534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5166B3-556F-604D-A090-C4CC8F2B0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463" y="3941642"/>
                <a:ext cx="853439" cy="307777"/>
              </a:xfrm>
              <a:prstGeom prst="rect">
                <a:avLst/>
              </a:prstGeom>
              <a:blipFill>
                <a:blip r:embed="rId4"/>
                <a:stretch>
                  <a:fillRect l="-4348" r="-8696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77B0AB-FE5D-BB44-9805-D02B5241E65B}"/>
                  </a:ext>
                </a:extLst>
              </p:cNvPr>
              <p:cNvSpPr txBox="1"/>
              <p:nvPr/>
            </p:nvSpPr>
            <p:spPr>
              <a:xfrm>
                <a:off x="837967" y="1417437"/>
                <a:ext cx="6879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77B0AB-FE5D-BB44-9805-D02B5241E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67" y="1417437"/>
                <a:ext cx="687945" cy="307777"/>
              </a:xfrm>
              <a:prstGeom prst="rect">
                <a:avLst/>
              </a:prstGeom>
              <a:blipFill>
                <a:blip r:embed="rId5"/>
                <a:stretch>
                  <a:fillRect l="-7273" r="-10909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FDA0FC-606C-BE46-8067-F251B0F9642A}"/>
                  </a:ext>
                </a:extLst>
              </p:cNvPr>
              <p:cNvSpPr txBox="1"/>
              <p:nvPr/>
            </p:nvSpPr>
            <p:spPr>
              <a:xfrm>
                <a:off x="879645" y="3941643"/>
                <a:ext cx="6045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FDA0FC-606C-BE46-8067-F251B0F96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45" y="3941643"/>
                <a:ext cx="604588" cy="307777"/>
              </a:xfrm>
              <a:prstGeom prst="rect">
                <a:avLst/>
              </a:prstGeom>
              <a:blipFill>
                <a:blip r:embed="rId6"/>
                <a:stretch>
                  <a:fillRect l="-8163" r="-12245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46CFFB-A4A0-FD42-A272-85F6EC693EBF}"/>
                  </a:ext>
                </a:extLst>
              </p:cNvPr>
              <p:cNvSpPr txBox="1"/>
              <p:nvPr/>
            </p:nvSpPr>
            <p:spPr>
              <a:xfrm>
                <a:off x="2757547" y="3406585"/>
                <a:ext cx="2280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46CFFB-A4A0-FD42-A272-85F6EC693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547" y="3406585"/>
                <a:ext cx="228011" cy="307777"/>
              </a:xfrm>
              <a:prstGeom prst="rect">
                <a:avLst/>
              </a:prstGeom>
              <a:blipFill>
                <a:blip r:embed="rId7"/>
                <a:stretch>
                  <a:fillRect l="-21053" r="-15789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506D2F-A689-2742-8CA5-E24DB3EC2A3F}"/>
              </a:ext>
            </a:extLst>
          </p:cNvPr>
          <p:cNvCxnSpPr>
            <a:cxnSpLocks/>
          </p:cNvCxnSpPr>
          <p:nvPr/>
        </p:nvCxnSpPr>
        <p:spPr>
          <a:xfrm>
            <a:off x="5563440" y="2245363"/>
            <a:ext cx="162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8AAEF5-C0E5-C74F-A99C-7099B00BF48D}"/>
              </a:ext>
            </a:extLst>
          </p:cNvPr>
          <p:cNvCxnSpPr>
            <a:cxnSpLocks/>
          </p:cNvCxnSpPr>
          <p:nvPr/>
        </p:nvCxnSpPr>
        <p:spPr>
          <a:xfrm>
            <a:off x="5563440" y="3381736"/>
            <a:ext cx="162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67C7EA2-7659-1D43-81D0-D80438800384}"/>
                  </a:ext>
                </a:extLst>
              </p:cNvPr>
              <p:cNvSpPr txBox="1"/>
              <p:nvPr/>
            </p:nvSpPr>
            <p:spPr>
              <a:xfrm>
                <a:off x="6261037" y="1868974"/>
                <a:ext cx="2221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67C7EA2-7659-1D43-81D0-D80438800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037" y="1868974"/>
                <a:ext cx="222112" cy="307777"/>
              </a:xfrm>
              <a:prstGeom prst="rect">
                <a:avLst/>
              </a:prstGeom>
              <a:blipFill>
                <a:blip r:embed="rId8"/>
                <a:stretch>
                  <a:fillRect l="-22222" r="-22222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135646-7297-7C4A-B2E1-327BACA5F914}"/>
                  </a:ext>
                </a:extLst>
              </p:cNvPr>
              <p:cNvSpPr txBox="1"/>
              <p:nvPr/>
            </p:nvSpPr>
            <p:spPr>
              <a:xfrm>
                <a:off x="6259691" y="3407234"/>
                <a:ext cx="2248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135646-7297-7C4A-B2E1-327BACA5F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691" y="3407234"/>
                <a:ext cx="224805" cy="307777"/>
              </a:xfrm>
              <a:prstGeom prst="rect">
                <a:avLst/>
              </a:prstGeom>
              <a:blipFill>
                <a:blip r:embed="rId9"/>
                <a:stretch>
                  <a:fillRect l="-21053" r="-15789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58019949-300D-9E43-8E4D-6C1206D6F7D6}"/>
                  </a:ext>
                </a:extLst>
              </p:cNvPr>
              <p:cNvSpPr/>
              <p:nvPr/>
            </p:nvSpPr>
            <p:spPr>
              <a:xfrm>
                <a:off x="7306101" y="1768285"/>
                <a:ext cx="3539377" cy="100385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(Transcription)</a:t>
                </a:r>
              </a:p>
            </p:txBody>
          </p:sp>
        </mc:Choice>
        <mc:Fallback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58019949-300D-9E43-8E4D-6C1206D6F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101" y="1768285"/>
                <a:ext cx="3539377" cy="1003852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9ABFE059-CB5C-8145-BF8E-C485E9372A82}"/>
                  </a:ext>
                </a:extLst>
              </p:cNvPr>
              <p:cNvSpPr/>
              <p:nvPr/>
            </p:nvSpPr>
            <p:spPr>
              <a:xfrm>
                <a:off x="7306101" y="2904659"/>
                <a:ext cx="3539377" cy="100385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(Translation)</a:t>
                </a:r>
              </a:p>
            </p:txBody>
          </p:sp>
        </mc:Choice>
        <mc:Fallback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9ABFE059-CB5C-8145-BF8E-C485E9372A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101" y="2904659"/>
                <a:ext cx="3539377" cy="1003852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58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4EF606-EF6A-D64E-B9E2-D822CBAD1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025" y="996048"/>
            <a:ext cx="4520797" cy="4173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53C2A2-37DA-6E49-9A84-4C0DE3A70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04" y="1030147"/>
            <a:ext cx="5024084" cy="410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0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19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801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09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55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G. Bae</dc:creator>
  <cp:lastModifiedBy>G. Bae</cp:lastModifiedBy>
  <cp:revision>4</cp:revision>
  <dcterms:created xsi:type="dcterms:W3CDTF">2019-01-30T19:02:16Z</dcterms:created>
  <dcterms:modified xsi:type="dcterms:W3CDTF">2019-01-31T18:09:04Z</dcterms:modified>
</cp:coreProperties>
</file>