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2"/>
    <p:restoredTop sz="94681"/>
  </p:normalViewPr>
  <p:slideViewPr>
    <p:cSldViewPr snapToGrid="0" snapToObjects="1">
      <p:cViewPr>
        <p:scale>
          <a:sx n="176" d="100"/>
          <a:sy n="176" d="100"/>
        </p:scale>
        <p:origin x="144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A8B9-1758-D54B-8812-E746B03FF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615C1-46CB-D249-8760-4D8B19538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F5CE-A68C-4E49-9FFF-46F2E285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77E-1FBC-FA40-A2A9-C4E777C7D04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6AC7-DFDD-9E40-B353-A7060D0B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C56EB-3DA8-6545-9D0E-BBD78524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405-D1B8-4448-8935-8A2D1B2D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4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9A4A-56EB-7449-94D9-73B48AD6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B740D-B6AB-F345-80D9-48A56ACB1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54423-5616-064D-A4D0-44F00AC1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77E-1FBC-FA40-A2A9-C4E777C7D04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424D9-9BDC-BD45-B4FE-7BBFD517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4CF2-2980-074F-A8CF-75F061A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405-D1B8-4448-8935-8A2D1B2D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9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79C7B-75E9-EF47-8090-E5257CE29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00B42-CB1D-6845-A480-155B3E76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849A-F43C-3442-B5BD-3BD60061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77E-1FBC-FA40-A2A9-C4E777C7D04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A4508-4AC5-9B4E-B731-3848F8D9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8C2C-8185-334A-A052-38FDE1A5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405-D1B8-4448-8935-8A2D1B2D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D491-6AB8-5E4E-AA2B-E8DFCBAF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A274-C638-DD48-8BE9-6AC554D7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149C-6E6B-7D42-A19E-50945032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77E-1FBC-FA40-A2A9-C4E777C7D04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60F2-FA94-A446-9FAD-00B2FE93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9F4A4-A660-B34E-9570-DA0A3F44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405-D1B8-4448-8935-8A2D1B2D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3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AAD-AB65-AF43-9570-040D4CDA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F2085-6DAC-064F-BFF2-75294AEA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BAB75-B639-454C-BFC6-D86926B4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77E-1FBC-FA40-A2A9-C4E777C7D04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09728-FD96-164F-AD14-EEE99681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B326-DC3B-D840-B8AD-C17C64F0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405-D1B8-4448-8935-8A2D1B2D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7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8E77-D68A-F24B-A1EE-1ED3CBE6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816B-5383-F644-ACD3-E13D54C46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5F280-D08D-194B-9C77-8D27444BC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BF922-C9A2-394D-95A9-3E18394E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77E-1FBC-FA40-A2A9-C4E777C7D04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81FC8-5D08-9C4F-A5BF-0A8165C8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985C8-940A-1A42-AA58-28CE0EF5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405-D1B8-4448-8935-8A2D1B2D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1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171A-2E85-E446-895D-B6A05BAD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F5E9A-0A7D-3E49-82DD-A14705B0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410F-E4CF-6E44-86AE-2A60616F6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0E1F1-99FE-0F45-8C2E-8E5CA1F01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CA3F-14BF-9E4A-AA52-8CEAFBCFD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5A81C-F9B0-8848-9D1D-7C32E945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77E-1FBC-FA40-A2A9-C4E777C7D04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6B70B-69B0-4D40-90E2-1392BAB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2FEDE-EE76-6948-B577-C6936B41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405-D1B8-4448-8935-8A2D1B2D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A9D6-5144-814D-8E58-B1E56505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C1D68-C653-3745-B2BA-62A73CF9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77E-1FBC-FA40-A2A9-C4E777C7D04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D5987-06FB-804E-A14D-32532DC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690E5-8F34-8B45-82F1-2EBEE06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405-D1B8-4448-8935-8A2D1B2D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1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33F27-577E-7946-8560-626506FA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77E-1FBC-FA40-A2A9-C4E777C7D04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A94C6-FA97-DC4A-8B51-FCA4574F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9E88E-0EA7-F540-A403-AE356F7F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405-D1B8-4448-8935-8A2D1B2D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5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8C2B-E2E7-4B40-919A-11937626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59F1-14C1-E942-8196-DB4863996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9EAB-3A5C-E04D-BBD1-6763DD9CE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3417-40D7-7C42-9B3C-738F48B2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77E-1FBC-FA40-A2A9-C4E777C7D04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B1745-D031-0447-8211-8C64488C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70F2F-C7BC-FA44-AE9A-38603FE7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405-D1B8-4448-8935-8A2D1B2D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F982-144B-CE4C-BE24-69E8AF38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13419-EB92-2540-83BC-2522B510E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DB634-0C90-9144-B62D-96075A3FD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6772A-5260-FF48-A6F9-62564385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77E-1FBC-FA40-A2A9-C4E777C7D04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6DD87-1565-2148-A97A-344282BF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F87B7-9179-7449-AC80-C3A70BF2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405-D1B8-4448-8935-8A2D1B2D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24697-74E4-0F4D-84C1-A4F3128A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2B57-9C79-2A4D-BDB1-9E7F92FDE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B2938-B7A4-D549-B98C-C1F6D5F32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F77E-1FBC-FA40-A2A9-C4E777C7D04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95A0-301F-684A-91A9-AB4049331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92D0B-0A9B-A14E-B3CB-926CB82E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1405-D1B8-4448-8935-8A2D1B2D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2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50898-5819-D64B-AB06-957AD6EB185F}"/>
              </a:ext>
            </a:extLst>
          </p:cNvPr>
          <p:cNvSpPr/>
          <p:nvPr/>
        </p:nvSpPr>
        <p:spPr>
          <a:xfrm>
            <a:off x="4184373" y="2103783"/>
            <a:ext cx="467140" cy="22661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F99680-2FE1-1A49-8EDD-BFFB5F642C55}"/>
                  </a:ext>
                </a:extLst>
              </p:cNvPr>
              <p:cNvSpPr txBox="1"/>
              <p:nvPr/>
            </p:nvSpPr>
            <p:spPr>
              <a:xfrm>
                <a:off x="4324584" y="309834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F99680-2FE1-1A49-8EDD-BFFB5F642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584" y="3098342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26667" r="-2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3A4A1C5-CEC2-204C-8889-F407435ECD6B}"/>
              </a:ext>
            </a:extLst>
          </p:cNvPr>
          <p:cNvSpPr/>
          <p:nvPr/>
        </p:nvSpPr>
        <p:spPr>
          <a:xfrm>
            <a:off x="7457660" y="2103783"/>
            <a:ext cx="467140" cy="22661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676267-37D0-8A47-AC56-3B4DA643A14D}"/>
                  </a:ext>
                </a:extLst>
              </p:cNvPr>
              <p:cNvSpPr txBox="1"/>
              <p:nvPr/>
            </p:nvSpPr>
            <p:spPr>
              <a:xfrm>
                <a:off x="7597871" y="309834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676267-37D0-8A47-AC56-3B4DA643A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871" y="3098342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25000" t="-13043" r="-25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9C4E909-20BF-874B-B7C9-1F25CD3A4921}"/>
              </a:ext>
            </a:extLst>
          </p:cNvPr>
          <p:cNvSpPr/>
          <p:nvPr/>
        </p:nvSpPr>
        <p:spPr>
          <a:xfrm>
            <a:off x="5821016" y="2660374"/>
            <a:ext cx="467140" cy="11529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9D77DA-D4CD-E348-B126-9EF506BEEC2E}"/>
                  </a:ext>
                </a:extLst>
              </p:cNvPr>
              <p:cNvSpPr txBox="1"/>
              <p:nvPr/>
            </p:nvSpPr>
            <p:spPr>
              <a:xfrm>
                <a:off x="5961227" y="309834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9D77DA-D4CD-E348-B126-9EF506BEE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227" y="3098342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558A2C-B02E-494E-BF1A-5EFB8A207F5C}"/>
              </a:ext>
            </a:extLst>
          </p:cNvPr>
          <p:cNvCxnSpPr>
            <a:cxnSpLocks/>
          </p:cNvCxnSpPr>
          <p:nvPr/>
        </p:nvCxnSpPr>
        <p:spPr>
          <a:xfrm>
            <a:off x="4734338" y="3236841"/>
            <a:ext cx="1003852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F58BC-C7F0-B748-8CD3-C792205FFB04}"/>
              </a:ext>
            </a:extLst>
          </p:cNvPr>
          <p:cNvCxnSpPr>
            <a:cxnSpLocks/>
          </p:cNvCxnSpPr>
          <p:nvPr/>
        </p:nvCxnSpPr>
        <p:spPr>
          <a:xfrm>
            <a:off x="6370982" y="3236841"/>
            <a:ext cx="1003852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A47303-1782-5A40-B9D0-96805CF4CEB1}"/>
                  </a:ext>
                </a:extLst>
              </p:cNvPr>
              <p:cNvSpPr txBox="1"/>
              <p:nvPr/>
            </p:nvSpPr>
            <p:spPr>
              <a:xfrm>
                <a:off x="4909444" y="2796593"/>
                <a:ext cx="653640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A47303-1782-5A40-B9D0-96805CF4C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44" y="2796593"/>
                <a:ext cx="653640" cy="301749"/>
              </a:xfrm>
              <a:prstGeom prst="rect">
                <a:avLst/>
              </a:prstGeom>
              <a:blipFill>
                <a:blip r:embed="rId5"/>
                <a:stretch>
                  <a:fillRect l="-7692" r="-1153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5241F6-7D40-614B-AE4F-5301D68405C9}"/>
                  </a:ext>
                </a:extLst>
              </p:cNvPr>
              <p:cNvSpPr txBox="1"/>
              <p:nvPr/>
            </p:nvSpPr>
            <p:spPr>
              <a:xfrm>
                <a:off x="6577122" y="2808967"/>
                <a:ext cx="591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5241F6-7D40-614B-AE4F-5301D6840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22" y="2808967"/>
                <a:ext cx="591572" cy="276999"/>
              </a:xfrm>
              <a:prstGeom prst="rect">
                <a:avLst/>
              </a:prstGeom>
              <a:blipFill>
                <a:blip r:embed="rId6"/>
                <a:stretch>
                  <a:fillRect l="-12766" r="-1276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8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9F8B415-28B4-1A42-A3C8-3DEF94886645}"/>
              </a:ext>
            </a:extLst>
          </p:cNvPr>
          <p:cNvSpPr/>
          <p:nvPr/>
        </p:nvSpPr>
        <p:spPr>
          <a:xfrm>
            <a:off x="7260328" y="2379350"/>
            <a:ext cx="2796590" cy="20365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3A418D-7CB1-804A-B189-6BE81F20C175}"/>
              </a:ext>
            </a:extLst>
          </p:cNvPr>
          <p:cNvSpPr/>
          <p:nvPr/>
        </p:nvSpPr>
        <p:spPr>
          <a:xfrm>
            <a:off x="3933199" y="2379350"/>
            <a:ext cx="2796590" cy="20365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49E6A-775A-9241-8B75-A7513A43AB9E}"/>
              </a:ext>
            </a:extLst>
          </p:cNvPr>
          <p:cNvSpPr/>
          <p:nvPr/>
        </p:nvSpPr>
        <p:spPr>
          <a:xfrm>
            <a:off x="2321192" y="2379350"/>
            <a:ext cx="885075" cy="20365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8C48B4-CFA4-4043-B5D7-E2805A2B20B6}"/>
              </a:ext>
            </a:extLst>
          </p:cNvPr>
          <p:cNvSpPr/>
          <p:nvPr/>
        </p:nvSpPr>
        <p:spPr>
          <a:xfrm>
            <a:off x="2517913" y="2540563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365909-958F-054B-BB39-00B480AC2DDF}"/>
                  </a:ext>
                </a:extLst>
              </p:cNvPr>
              <p:cNvSpPr txBox="1"/>
              <p:nvPr/>
            </p:nvSpPr>
            <p:spPr>
              <a:xfrm>
                <a:off x="2669719" y="262072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365909-958F-054B-BB39-00B480AC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719" y="2620727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AAB09428-2E90-9B46-AFB9-CDFD9D87E397}"/>
              </a:ext>
            </a:extLst>
          </p:cNvPr>
          <p:cNvSpPr/>
          <p:nvPr/>
        </p:nvSpPr>
        <p:spPr>
          <a:xfrm>
            <a:off x="2517913" y="3703695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83BE51-A0E3-6B44-B46D-4E516086CA66}"/>
                  </a:ext>
                </a:extLst>
              </p:cNvPr>
              <p:cNvSpPr txBox="1"/>
              <p:nvPr/>
            </p:nvSpPr>
            <p:spPr>
              <a:xfrm>
                <a:off x="2669719" y="377392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83BE51-A0E3-6B44-B46D-4E516086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719" y="3773920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73B802A-6CF0-BC48-BEDF-BD0F6E8909BD}"/>
              </a:ext>
            </a:extLst>
          </p:cNvPr>
          <p:cNvSpPr/>
          <p:nvPr/>
        </p:nvSpPr>
        <p:spPr>
          <a:xfrm>
            <a:off x="4121426" y="2540563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83B6-74A8-6945-9C77-F92F83E7EE56}"/>
                  </a:ext>
                </a:extLst>
              </p:cNvPr>
              <p:cNvSpPr txBox="1"/>
              <p:nvPr/>
            </p:nvSpPr>
            <p:spPr>
              <a:xfrm>
                <a:off x="4243415" y="262072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83B6-74A8-6945-9C77-F92F83E7E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15" y="2620727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8426C4F-3282-A644-8649-EF93AEEAEE48}"/>
              </a:ext>
            </a:extLst>
          </p:cNvPr>
          <p:cNvSpPr/>
          <p:nvPr/>
        </p:nvSpPr>
        <p:spPr>
          <a:xfrm>
            <a:off x="4121426" y="3703695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BBE4E7-E6E2-624C-9280-39890FBCB646}"/>
                  </a:ext>
                </a:extLst>
              </p:cNvPr>
              <p:cNvSpPr txBox="1"/>
              <p:nvPr/>
            </p:nvSpPr>
            <p:spPr>
              <a:xfrm>
                <a:off x="4243415" y="377392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BBE4E7-E6E2-624C-9280-39890FBCB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15" y="3773920"/>
                <a:ext cx="277768" cy="276999"/>
              </a:xfrm>
              <a:prstGeom prst="rect">
                <a:avLst/>
              </a:prstGeom>
              <a:blipFill>
                <a:blip r:embed="rId5"/>
                <a:stretch>
                  <a:fillRect l="-17391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1CD4A7BC-BE37-6D40-A627-711A187D4E17}"/>
              </a:ext>
            </a:extLst>
          </p:cNvPr>
          <p:cNvSpPr/>
          <p:nvPr/>
        </p:nvSpPr>
        <p:spPr>
          <a:xfrm>
            <a:off x="6042991" y="2540563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98ADC-1C8E-3D4A-9209-BC9784AFA1D3}"/>
                  </a:ext>
                </a:extLst>
              </p:cNvPr>
              <p:cNvSpPr txBox="1"/>
              <p:nvPr/>
            </p:nvSpPr>
            <p:spPr>
              <a:xfrm>
                <a:off x="6164980" y="262072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98ADC-1C8E-3D4A-9209-BC9784AFA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80" y="2620727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B1CA5FD0-6FEA-9147-AA4D-2B2F32A4D199}"/>
              </a:ext>
            </a:extLst>
          </p:cNvPr>
          <p:cNvSpPr/>
          <p:nvPr/>
        </p:nvSpPr>
        <p:spPr>
          <a:xfrm>
            <a:off x="6042991" y="3703695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C4287D-3468-6047-A575-2335ACF1BD0A}"/>
                  </a:ext>
                </a:extLst>
              </p:cNvPr>
              <p:cNvSpPr txBox="1"/>
              <p:nvPr/>
            </p:nvSpPr>
            <p:spPr>
              <a:xfrm>
                <a:off x="6164980" y="377392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C4287D-3468-6047-A575-2335ACF1B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80" y="3773920"/>
                <a:ext cx="283091" cy="276999"/>
              </a:xfrm>
              <a:prstGeom prst="rect">
                <a:avLst/>
              </a:prstGeom>
              <a:blipFill>
                <a:blip r:embed="rId7"/>
                <a:stretch>
                  <a:fillRect l="-1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DD6FAC5-DB38-9043-A74F-24A80BC8A697}"/>
              </a:ext>
            </a:extLst>
          </p:cNvPr>
          <p:cNvSpPr/>
          <p:nvPr/>
        </p:nvSpPr>
        <p:spPr>
          <a:xfrm>
            <a:off x="5082208" y="2540563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658D3F-156C-1D42-B4D5-2B32749EF7D0}"/>
                  </a:ext>
                </a:extLst>
              </p:cNvPr>
              <p:cNvSpPr txBox="1"/>
              <p:nvPr/>
            </p:nvSpPr>
            <p:spPr>
              <a:xfrm>
                <a:off x="5234014" y="262072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658D3F-156C-1D42-B4D5-2B32749EF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014" y="2620727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4C7758-686E-3344-99F4-515B4460C8B1}"/>
              </a:ext>
            </a:extLst>
          </p:cNvPr>
          <p:cNvCxnSpPr>
            <a:cxnSpLocks/>
          </p:cNvCxnSpPr>
          <p:nvPr/>
        </p:nvCxnSpPr>
        <p:spPr>
          <a:xfrm>
            <a:off x="2763078" y="3034207"/>
            <a:ext cx="0" cy="640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9E5BD2-0CD7-204B-B6F6-7D4FD0E4C0C2}"/>
              </a:ext>
            </a:extLst>
          </p:cNvPr>
          <p:cNvCxnSpPr>
            <a:cxnSpLocks/>
          </p:cNvCxnSpPr>
          <p:nvPr/>
        </p:nvCxnSpPr>
        <p:spPr>
          <a:xfrm>
            <a:off x="4368248" y="3023274"/>
            <a:ext cx="0" cy="640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02F1A7-BBA4-F445-9101-550CEC5B72FF}"/>
              </a:ext>
            </a:extLst>
          </p:cNvPr>
          <p:cNvCxnSpPr>
            <a:cxnSpLocks/>
          </p:cNvCxnSpPr>
          <p:nvPr/>
        </p:nvCxnSpPr>
        <p:spPr>
          <a:xfrm>
            <a:off x="6289813" y="3023273"/>
            <a:ext cx="0" cy="640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1A7C2E-B2B7-E44A-A419-08F10F7D4915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4519518" y="2961915"/>
            <a:ext cx="633600" cy="702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DDCAF2-9266-6544-8FDB-B62C9ACBC541}"/>
              </a:ext>
            </a:extLst>
          </p:cNvPr>
          <p:cNvCxnSpPr>
            <a:cxnSpLocks/>
          </p:cNvCxnSpPr>
          <p:nvPr/>
        </p:nvCxnSpPr>
        <p:spPr>
          <a:xfrm>
            <a:off x="5515719" y="2950978"/>
            <a:ext cx="634982" cy="702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873A3AD-4A8F-F740-96D8-CDE0C081E56D}"/>
              </a:ext>
            </a:extLst>
          </p:cNvPr>
          <p:cNvSpPr/>
          <p:nvPr/>
        </p:nvSpPr>
        <p:spPr>
          <a:xfrm>
            <a:off x="7451793" y="2540563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F0403F-1BE7-604E-8A5D-6CFF0E60707F}"/>
                  </a:ext>
                </a:extLst>
              </p:cNvPr>
              <p:cNvSpPr txBox="1"/>
              <p:nvPr/>
            </p:nvSpPr>
            <p:spPr>
              <a:xfrm>
                <a:off x="7573782" y="262072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F0403F-1BE7-604E-8A5D-6CFF0E60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782" y="2620727"/>
                <a:ext cx="276101" cy="276999"/>
              </a:xfrm>
              <a:prstGeom prst="rect">
                <a:avLst/>
              </a:prstGeom>
              <a:blipFill>
                <a:blip r:embed="rId9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DABA7C2-D320-FA4C-A0D1-469D07137F17}"/>
              </a:ext>
            </a:extLst>
          </p:cNvPr>
          <p:cNvSpPr/>
          <p:nvPr/>
        </p:nvSpPr>
        <p:spPr>
          <a:xfrm>
            <a:off x="7451793" y="3703695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4139E1-7F8B-CA46-884D-861910609079}"/>
                  </a:ext>
                </a:extLst>
              </p:cNvPr>
              <p:cNvSpPr txBox="1"/>
              <p:nvPr/>
            </p:nvSpPr>
            <p:spPr>
              <a:xfrm>
                <a:off x="7573782" y="377392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4139E1-7F8B-CA46-884D-861910609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782" y="3773920"/>
                <a:ext cx="277768" cy="276999"/>
              </a:xfrm>
              <a:prstGeom prst="rect">
                <a:avLst/>
              </a:prstGeom>
              <a:blipFill>
                <a:blip r:embed="rId10"/>
                <a:stretch>
                  <a:fillRect l="-17391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832AEE08-6DDA-CE4C-B73D-58B250DA0387}"/>
              </a:ext>
            </a:extLst>
          </p:cNvPr>
          <p:cNvSpPr/>
          <p:nvPr/>
        </p:nvSpPr>
        <p:spPr>
          <a:xfrm>
            <a:off x="9373358" y="2540563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9DF7FE-4DC8-6140-BDA8-825D2DDE7B2C}"/>
                  </a:ext>
                </a:extLst>
              </p:cNvPr>
              <p:cNvSpPr txBox="1"/>
              <p:nvPr/>
            </p:nvSpPr>
            <p:spPr>
              <a:xfrm>
                <a:off x="9495347" y="2620727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9DF7FE-4DC8-6140-BDA8-825D2DDE7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347" y="2620727"/>
                <a:ext cx="281423" cy="276999"/>
              </a:xfrm>
              <a:prstGeom prst="rect">
                <a:avLst/>
              </a:prstGeom>
              <a:blipFill>
                <a:blip r:embed="rId11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447FBC60-3416-944F-8838-2ED40C4427D3}"/>
              </a:ext>
            </a:extLst>
          </p:cNvPr>
          <p:cNvSpPr/>
          <p:nvPr/>
        </p:nvSpPr>
        <p:spPr>
          <a:xfrm>
            <a:off x="9373358" y="3703695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BE0D88-FA8C-D849-92E4-A4957662503A}"/>
                  </a:ext>
                </a:extLst>
              </p:cNvPr>
              <p:cNvSpPr txBox="1"/>
              <p:nvPr/>
            </p:nvSpPr>
            <p:spPr>
              <a:xfrm>
                <a:off x="9495347" y="377392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BE0D88-FA8C-D849-92E4-A49576625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347" y="3773920"/>
                <a:ext cx="283091" cy="276999"/>
              </a:xfrm>
              <a:prstGeom prst="rect">
                <a:avLst/>
              </a:prstGeom>
              <a:blipFill>
                <a:blip r:embed="rId12"/>
                <a:stretch>
                  <a:fillRect l="-17391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B8C1D19E-241F-5240-9ECA-CD0CD5DA30C7}"/>
              </a:ext>
            </a:extLst>
          </p:cNvPr>
          <p:cNvSpPr/>
          <p:nvPr/>
        </p:nvSpPr>
        <p:spPr>
          <a:xfrm>
            <a:off x="8412575" y="2540563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CD544E-82C3-8E48-B9A5-DEB1035ECDC9}"/>
                  </a:ext>
                </a:extLst>
              </p:cNvPr>
              <p:cNvSpPr txBox="1"/>
              <p:nvPr/>
            </p:nvSpPr>
            <p:spPr>
              <a:xfrm>
                <a:off x="8530928" y="262072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CD544E-82C3-8E48-B9A5-DEB1035EC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928" y="2620727"/>
                <a:ext cx="281424" cy="276999"/>
              </a:xfrm>
              <a:prstGeom prst="rect">
                <a:avLst/>
              </a:prstGeom>
              <a:blipFill>
                <a:blip r:embed="rId13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591C8F-DFE9-354A-8DCF-1F922B896AB5}"/>
              </a:ext>
            </a:extLst>
          </p:cNvPr>
          <p:cNvCxnSpPr>
            <a:cxnSpLocks/>
          </p:cNvCxnSpPr>
          <p:nvPr/>
        </p:nvCxnSpPr>
        <p:spPr>
          <a:xfrm>
            <a:off x="7698615" y="3023274"/>
            <a:ext cx="0" cy="640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0E2581-36CC-BA41-9169-9AE77B7265A8}"/>
              </a:ext>
            </a:extLst>
          </p:cNvPr>
          <p:cNvCxnSpPr>
            <a:cxnSpLocks/>
          </p:cNvCxnSpPr>
          <p:nvPr/>
        </p:nvCxnSpPr>
        <p:spPr>
          <a:xfrm>
            <a:off x="9620180" y="3023273"/>
            <a:ext cx="0" cy="640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76019E1-3B90-3C43-9C9D-2A8BDA2E50B4}"/>
              </a:ext>
            </a:extLst>
          </p:cNvPr>
          <p:cNvSpPr/>
          <p:nvPr/>
        </p:nvSpPr>
        <p:spPr>
          <a:xfrm>
            <a:off x="8412575" y="3697888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C8BAAC-162E-B441-A46D-89C78263742E}"/>
                  </a:ext>
                </a:extLst>
              </p:cNvPr>
              <p:cNvSpPr txBox="1"/>
              <p:nvPr/>
            </p:nvSpPr>
            <p:spPr>
              <a:xfrm>
                <a:off x="8534564" y="3768113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C8BAAC-162E-B441-A46D-89C782637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564" y="3768113"/>
                <a:ext cx="283091" cy="276999"/>
              </a:xfrm>
              <a:prstGeom prst="rect">
                <a:avLst/>
              </a:prstGeom>
              <a:blipFill>
                <a:blip r:embed="rId14"/>
                <a:stretch>
                  <a:fillRect l="-22727" r="-454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88FEEF-53CE-214F-B9F4-546A8B0B1384}"/>
              </a:ext>
            </a:extLst>
          </p:cNvPr>
          <p:cNvCxnSpPr>
            <a:cxnSpLocks/>
          </p:cNvCxnSpPr>
          <p:nvPr/>
        </p:nvCxnSpPr>
        <p:spPr>
          <a:xfrm>
            <a:off x="8658623" y="3034207"/>
            <a:ext cx="0" cy="640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FB074C-4918-F544-B5F9-3CAE527AE6A3}"/>
              </a:ext>
            </a:extLst>
          </p:cNvPr>
          <p:cNvCxnSpPr>
            <a:cxnSpLocks/>
          </p:cNvCxnSpPr>
          <p:nvPr/>
        </p:nvCxnSpPr>
        <p:spPr>
          <a:xfrm>
            <a:off x="7947222" y="2787385"/>
            <a:ext cx="4520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2F0BCF6-C4A5-544D-B1E1-226FCA242A16}"/>
              </a:ext>
            </a:extLst>
          </p:cNvPr>
          <p:cNvCxnSpPr>
            <a:cxnSpLocks/>
          </p:cNvCxnSpPr>
          <p:nvPr/>
        </p:nvCxnSpPr>
        <p:spPr>
          <a:xfrm>
            <a:off x="8899545" y="2787385"/>
            <a:ext cx="4520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9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62CC23-AD4F-8A49-B2AD-7EB93C467104}"/>
              </a:ext>
            </a:extLst>
          </p:cNvPr>
          <p:cNvSpPr/>
          <p:nvPr/>
        </p:nvSpPr>
        <p:spPr>
          <a:xfrm>
            <a:off x="2321192" y="2379350"/>
            <a:ext cx="885075" cy="20365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6DEA09-6235-B142-82D3-01BAF29E1C85}"/>
              </a:ext>
            </a:extLst>
          </p:cNvPr>
          <p:cNvSpPr/>
          <p:nvPr/>
        </p:nvSpPr>
        <p:spPr>
          <a:xfrm>
            <a:off x="2517913" y="2540563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12D564-B3BD-8642-BBB5-6C94A268E6C5}"/>
                  </a:ext>
                </a:extLst>
              </p:cNvPr>
              <p:cNvSpPr txBox="1"/>
              <p:nvPr/>
            </p:nvSpPr>
            <p:spPr>
              <a:xfrm>
                <a:off x="2669719" y="262072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12D564-B3BD-8642-BBB5-6C94A268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719" y="2620727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33785D2C-F50C-294E-8629-17E554F04749}"/>
              </a:ext>
            </a:extLst>
          </p:cNvPr>
          <p:cNvSpPr/>
          <p:nvPr/>
        </p:nvSpPr>
        <p:spPr>
          <a:xfrm>
            <a:off x="2517913" y="3703695"/>
            <a:ext cx="493644" cy="4936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B1E5C8-0B0B-404E-813C-F18077FF8124}"/>
                  </a:ext>
                </a:extLst>
              </p:cNvPr>
              <p:cNvSpPr txBox="1"/>
              <p:nvPr/>
            </p:nvSpPr>
            <p:spPr>
              <a:xfrm>
                <a:off x="2669719" y="377392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B1E5C8-0B0B-404E-813C-F18077FF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719" y="3773920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284686-ACB6-B549-8036-2F16C55CB166}"/>
              </a:ext>
            </a:extLst>
          </p:cNvPr>
          <p:cNvCxnSpPr>
            <a:cxnSpLocks/>
          </p:cNvCxnSpPr>
          <p:nvPr/>
        </p:nvCxnSpPr>
        <p:spPr>
          <a:xfrm>
            <a:off x="2763078" y="3034207"/>
            <a:ext cx="0" cy="640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4EA145-E2B5-7540-A398-7441B2ED0C96}"/>
                  </a:ext>
                </a:extLst>
              </p:cNvPr>
              <p:cNvSpPr txBox="1"/>
              <p:nvPr/>
            </p:nvSpPr>
            <p:spPr>
              <a:xfrm>
                <a:off x="3394201" y="2620727"/>
                <a:ext cx="717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4EA145-E2B5-7540-A398-7441B2ED0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201" y="2620727"/>
                <a:ext cx="717056" cy="276999"/>
              </a:xfrm>
              <a:prstGeom prst="rect">
                <a:avLst/>
              </a:prstGeom>
              <a:blipFill>
                <a:blip r:embed="rId4"/>
                <a:stretch>
                  <a:fillRect l="-5172" r="-1034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53347-84A3-A34E-859D-AFB7BD4B531D}"/>
                  </a:ext>
                </a:extLst>
              </p:cNvPr>
              <p:cNvSpPr txBox="1"/>
              <p:nvPr/>
            </p:nvSpPr>
            <p:spPr>
              <a:xfrm>
                <a:off x="3394201" y="3773920"/>
                <a:ext cx="2774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53347-84A3-A34E-859D-AFB7BD4B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201" y="3773920"/>
                <a:ext cx="2774734" cy="276999"/>
              </a:xfrm>
              <a:prstGeom prst="rect">
                <a:avLst/>
              </a:prstGeom>
              <a:blipFill>
                <a:blip r:embed="rId5"/>
                <a:stretch>
                  <a:fillRect l="-136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37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Bae</dc:creator>
  <cp:lastModifiedBy>G. Bae</cp:lastModifiedBy>
  <cp:revision>5</cp:revision>
  <dcterms:created xsi:type="dcterms:W3CDTF">2019-01-24T00:17:54Z</dcterms:created>
  <dcterms:modified xsi:type="dcterms:W3CDTF">2019-01-25T02:05:35Z</dcterms:modified>
</cp:coreProperties>
</file>