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4"/>
    <p:restoredTop sz="91411"/>
  </p:normalViewPr>
  <p:slideViewPr>
    <p:cSldViewPr snapToGrid="0" snapToObjects="1">
      <p:cViewPr>
        <p:scale>
          <a:sx n="167" d="100"/>
          <a:sy n="167" d="100"/>
        </p:scale>
        <p:origin x="-696" y="-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1F78-9C1A-464D-AD18-71E75622E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3E81-7FF0-6B44-B786-3A751988B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56309-CD0F-8744-97EC-43D61137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A8E6-3B21-1749-B4E9-D5E09362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5860-FD55-5147-B053-B4AD9BC4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04E9-DFD7-4742-9BA7-3E7BE211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FF4B7-49EB-F84C-A19A-8354D357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6CDBE-1D20-7E4E-B4BD-AABA019A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2BDF-D6D0-DC44-BA11-52E0F6E8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9E6A4-3E72-C04E-A812-E5ACC70B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6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9F32E-9A05-C94B-9CA3-2140FBB9F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72C2E-2539-0D41-9664-1799EBE48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41D66-0488-BB4D-A87F-D3928AB3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66D5-5360-AF47-A861-8092BA6E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9077-C810-5145-AA18-2D37AF2D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1F78-B9EE-7E47-A7AB-B6523828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7AB9-4C0E-E64F-AA19-CC9E894C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60E07-9267-7940-A3F2-EA64B5F5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2285-8371-CC43-B417-E9807D3E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0F2C-3D6F-0942-85A0-36F5D446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60F0-F012-D04D-AD65-7405AD0D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21412-2255-3343-AAE2-FC5609DE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5AAE-7E45-2745-A0AB-8DAFCBB7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5AB6-D1D9-6647-A2E6-EF6B74D0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C3E5-57FA-0A48-AAA7-9EDC81C2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9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C25F-E610-B344-BE24-F651AAFE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F11F-96AA-3E4A-8A15-BFEDEB36B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B90A9-1326-9E47-B087-A1C857BF4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B0CF3-B117-994C-8944-69032DB9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B44CC-C986-3242-B38C-75F21954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A4EE7-0A99-E145-9F7E-B31A2956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997-957F-1A4E-B8BF-FF1A316C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B52B-95DF-D248-AAE7-03FF8151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B0CE0-1E50-E547-9353-580223FDB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FC2E9-1167-4B48-AA44-A10B6D3DE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FF065-B876-A044-814C-DFD864AD3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5CCD1-B129-584F-9B0D-60184D1F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86250-98F8-204A-A82D-4D601741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94FF-4421-2A45-93A6-A96697F4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3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E04D-AE0C-7A46-A9B1-41C31A7C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17917-24B6-2D4D-9B5D-5E68465C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29F19-BBAA-CB48-87A1-A7CA245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106E-8A45-6747-BAF5-153F1F14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C48D1-A353-DD4A-8A5C-314BFEAD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64EE9-D7C7-3343-BC0F-62BBBFC1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B913-DB9B-4A45-9DA6-4E753B78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9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DC7C-99BA-544B-BCD8-95E41107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50-C8F8-C347-AB89-72DFB927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E18E5-711A-8F41-9AB9-4F72A940C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28511-0821-494C-889D-A946041A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EEDC5-141C-C74A-A269-5ECE757B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14E8-522A-3B46-ADB4-A1E6D9B0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77D8-056E-B043-B16C-C5A5DD4A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27586-DC49-5F41-B302-062ADF2F8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86672-A007-6240-9B22-906EF5E9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8AEAE-0CE1-704C-B551-280E89F4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81B0-AE61-0746-B758-B79772E8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8D63-CB50-3B42-94C2-BC143FC3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AA798-1490-CB4D-8CAF-A589B7F2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F091E-9D09-AD4A-AE49-22C13BF7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77C9-F910-C243-9D7B-E7BB3E4D3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D677-F30D-7D45-9C74-C1A52A587BDD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6794-A544-5E43-9DBB-3372DBEFE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EB84-8134-C54E-9876-3F0DD639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BE2F-222D-B942-8757-EC81A48E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4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D1263A-C627-6D44-840F-8CE53A944988}"/>
                  </a:ext>
                </a:extLst>
              </p:cNvPr>
              <p:cNvSpPr/>
              <p:nvPr/>
            </p:nvSpPr>
            <p:spPr>
              <a:xfrm>
                <a:off x="1948544" y="2117858"/>
                <a:ext cx="2144486" cy="1724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𝐸𝑛𝑣𝑖𝑟𝑜𝑛𝑚𝑒𝑛𝑡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D1263A-C627-6D44-840F-8CE53A944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544" y="2117858"/>
                <a:ext cx="2144486" cy="17247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E78A32-9014-3F48-A279-1B22A35CEB12}"/>
                  </a:ext>
                </a:extLst>
              </p:cNvPr>
              <p:cNvSpPr/>
              <p:nvPr/>
            </p:nvSpPr>
            <p:spPr>
              <a:xfrm>
                <a:off x="6705600" y="2117858"/>
                <a:ext cx="1208314" cy="1724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𝐴𝑔𝑒𝑛𝑡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E78A32-9014-3F48-A279-1B22A35CE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117858"/>
                <a:ext cx="1208314" cy="1724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87B3-10FC-7D42-B261-47C05B7B90EA}"/>
              </a:ext>
            </a:extLst>
          </p:cNvPr>
          <p:cNvCxnSpPr/>
          <p:nvPr/>
        </p:nvCxnSpPr>
        <p:spPr>
          <a:xfrm>
            <a:off x="4191000" y="2427515"/>
            <a:ext cx="24166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3F8F7-69E8-174E-A78A-C9C1E7704ED5}"/>
                  </a:ext>
                </a:extLst>
              </p:cNvPr>
              <p:cNvSpPr txBox="1"/>
              <p:nvPr/>
            </p:nvSpPr>
            <p:spPr>
              <a:xfrm>
                <a:off x="4786005" y="2117858"/>
                <a:ext cx="1242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3F8F7-69E8-174E-A78A-C9C1E770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005" y="2117858"/>
                <a:ext cx="1242391" cy="276999"/>
              </a:xfrm>
              <a:prstGeom prst="rect">
                <a:avLst/>
              </a:prstGeom>
              <a:blipFill>
                <a:blip r:embed="rId4"/>
                <a:stretch>
                  <a:fillRect l="-3030" t="-4348" r="-202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0BA84A-0985-7A4B-987C-0BC4FDEC0557}"/>
              </a:ext>
            </a:extLst>
          </p:cNvPr>
          <p:cNvCxnSpPr/>
          <p:nvPr/>
        </p:nvCxnSpPr>
        <p:spPr>
          <a:xfrm>
            <a:off x="4191000" y="3722913"/>
            <a:ext cx="24166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E36D4E-FC3C-FB4F-AC56-822C53F4D86A}"/>
                  </a:ext>
                </a:extLst>
              </p:cNvPr>
              <p:cNvSpPr txBox="1"/>
              <p:nvPr/>
            </p:nvSpPr>
            <p:spPr>
              <a:xfrm>
                <a:off x="4191001" y="3413256"/>
                <a:ext cx="2416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E36D4E-FC3C-FB4F-AC56-822C53F4D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3413256"/>
                <a:ext cx="2416628" cy="276999"/>
              </a:xfrm>
              <a:prstGeom prst="rect">
                <a:avLst/>
              </a:prstGeom>
              <a:blipFill>
                <a:blip r:embed="rId5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432FB0-42DF-524A-B5A7-5ED009D281C3}"/>
              </a:ext>
            </a:extLst>
          </p:cNvPr>
          <p:cNvCxnSpPr>
            <a:cxnSpLocks/>
          </p:cNvCxnSpPr>
          <p:nvPr/>
        </p:nvCxnSpPr>
        <p:spPr>
          <a:xfrm flipH="1">
            <a:off x="4191000" y="3091543"/>
            <a:ext cx="24166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F8EB19-4683-5546-BDB2-30C84DCADBD9}"/>
                  </a:ext>
                </a:extLst>
              </p:cNvPr>
              <p:cNvSpPr txBox="1"/>
              <p:nvPr/>
            </p:nvSpPr>
            <p:spPr>
              <a:xfrm>
                <a:off x="4191001" y="2781886"/>
                <a:ext cx="2416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F8EB19-4683-5546-BDB2-30C84DCAD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2781886"/>
                <a:ext cx="2416628" cy="276999"/>
              </a:xfrm>
              <a:prstGeom prst="rect">
                <a:avLst/>
              </a:prstGeom>
              <a:blipFill>
                <a:blip r:embed="rId6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0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0BA84A-0985-7A4B-987C-0BC4FDEC0557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2982684" y="2181118"/>
            <a:ext cx="160812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A091DF2-C17C-C54E-ABC5-2FD4464D64BF}"/>
              </a:ext>
            </a:extLst>
          </p:cNvPr>
          <p:cNvGrpSpPr/>
          <p:nvPr/>
        </p:nvGrpSpPr>
        <p:grpSpPr>
          <a:xfrm>
            <a:off x="3443847" y="914400"/>
            <a:ext cx="685801" cy="685801"/>
            <a:chOff x="3407229" y="914400"/>
            <a:chExt cx="685801" cy="68580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D07A774-06FB-AA40-9648-5B9CAA5AF2AA}"/>
                </a:ext>
              </a:extLst>
            </p:cNvPr>
            <p:cNvSpPr/>
            <p:nvPr/>
          </p:nvSpPr>
          <p:spPr>
            <a:xfrm>
              <a:off x="3407229" y="914400"/>
              <a:ext cx="685801" cy="6858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858215F4-123E-4C45-BC47-66C16568A569}"/>
                    </a:ext>
                  </a:extLst>
                </p:cNvPr>
                <p:cNvSpPr/>
                <p:nvPr/>
              </p:nvSpPr>
              <p:spPr>
                <a:xfrm>
                  <a:off x="3542517" y="1039976"/>
                  <a:ext cx="4587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858215F4-123E-4C45-BC47-66C16568A5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517" y="1039976"/>
                  <a:ext cx="458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735931-539F-E546-8BED-A555F059FC96}"/>
              </a:ext>
            </a:extLst>
          </p:cNvPr>
          <p:cNvGrpSpPr/>
          <p:nvPr/>
        </p:nvGrpSpPr>
        <p:grpSpPr>
          <a:xfrm>
            <a:off x="2296883" y="1838218"/>
            <a:ext cx="685801" cy="685801"/>
            <a:chOff x="3407229" y="914400"/>
            <a:chExt cx="685801" cy="6858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DAFFBC-E4F0-B245-93AF-57E298190193}"/>
                </a:ext>
              </a:extLst>
            </p:cNvPr>
            <p:cNvSpPr/>
            <p:nvPr/>
          </p:nvSpPr>
          <p:spPr>
            <a:xfrm>
              <a:off x="3407229" y="914400"/>
              <a:ext cx="685801" cy="6858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674B819-9580-474D-8AAE-FF819FC7FA6B}"/>
                    </a:ext>
                  </a:extLst>
                </p:cNvPr>
                <p:cNvSpPr/>
                <p:nvPr/>
              </p:nvSpPr>
              <p:spPr>
                <a:xfrm>
                  <a:off x="3542517" y="1039976"/>
                  <a:ext cx="4587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674B819-9580-474D-8AAE-FF819FC7F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517" y="1039976"/>
                  <a:ext cx="45876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A8E3AE-5AC8-B249-97D0-D4431EA0978A}"/>
              </a:ext>
            </a:extLst>
          </p:cNvPr>
          <p:cNvGrpSpPr/>
          <p:nvPr/>
        </p:nvGrpSpPr>
        <p:grpSpPr>
          <a:xfrm>
            <a:off x="4590811" y="1838217"/>
            <a:ext cx="685801" cy="685801"/>
            <a:chOff x="3407229" y="914400"/>
            <a:chExt cx="685801" cy="6858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DC9FC6-2A39-2642-8077-F3920302B993}"/>
                </a:ext>
              </a:extLst>
            </p:cNvPr>
            <p:cNvSpPr/>
            <p:nvPr/>
          </p:nvSpPr>
          <p:spPr>
            <a:xfrm>
              <a:off x="3407229" y="914400"/>
              <a:ext cx="685801" cy="6858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27DDBBE-4D55-5640-9439-0B32D8618F06}"/>
                    </a:ext>
                  </a:extLst>
                </p:cNvPr>
                <p:cNvSpPr/>
                <p:nvPr/>
              </p:nvSpPr>
              <p:spPr>
                <a:xfrm>
                  <a:off x="3466315" y="1039976"/>
                  <a:ext cx="4587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27DDBBE-4D55-5640-9439-0B32D8618F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315" y="1039976"/>
                  <a:ext cx="45876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889D70-E8F4-BF4E-A523-EB9412806ABF}"/>
              </a:ext>
            </a:extLst>
          </p:cNvPr>
          <p:cNvGrpSpPr/>
          <p:nvPr/>
        </p:nvGrpSpPr>
        <p:grpSpPr>
          <a:xfrm>
            <a:off x="3443847" y="2762036"/>
            <a:ext cx="685801" cy="685801"/>
            <a:chOff x="3443847" y="916516"/>
            <a:chExt cx="685801" cy="6858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1747D0-A91B-2A4C-99B2-646B0BCF2C8B}"/>
                </a:ext>
              </a:extLst>
            </p:cNvPr>
            <p:cNvSpPr/>
            <p:nvPr/>
          </p:nvSpPr>
          <p:spPr>
            <a:xfrm>
              <a:off x="3443847" y="916516"/>
              <a:ext cx="685801" cy="6858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EA8A2BD-B736-6F4A-917E-D3A4B858E053}"/>
                    </a:ext>
                  </a:extLst>
                </p:cNvPr>
                <p:cNvSpPr/>
                <p:nvPr/>
              </p:nvSpPr>
              <p:spPr>
                <a:xfrm>
                  <a:off x="3512035" y="1039976"/>
                  <a:ext cx="4587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EA8A2BD-B736-6F4A-917E-D3A4B858E0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035" y="1039976"/>
                  <a:ext cx="45876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3E9BBE-2B33-7A48-B12C-AA81E77BD0E5}"/>
              </a:ext>
            </a:extLst>
          </p:cNvPr>
          <p:cNvCxnSpPr>
            <a:cxnSpLocks/>
            <a:stCxn id="2" idx="5"/>
            <a:endCxn id="18" idx="1"/>
          </p:cNvCxnSpPr>
          <p:nvPr/>
        </p:nvCxnSpPr>
        <p:spPr>
          <a:xfrm>
            <a:off x="4029215" y="1499768"/>
            <a:ext cx="662029" cy="4388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94CA30-B5EC-6443-9377-4029532B9166}"/>
              </a:ext>
            </a:extLst>
          </p:cNvPr>
          <p:cNvCxnSpPr>
            <a:cxnSpLocks/>
            <a:stCxn id="2" idx="4"/>
            <a:endCxn id="21" idx="0"/>
          </p:cNvCxnSpPr>
          <p:nvPr/>
        </p:nvCxnSpPr>
        <p:spPr>
          <a:xfrm>
            <a:off x="3786748" y="1600201"/>
            <a:ext cx="0" cy="11618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3A9B19-1993-DE41-8F9A-D86AFA6A0BF4}"/>
              </a:ext>
            </a:extLst>
          </p:cNvPr>
          <p:cNvCxnSpPr>
            <a:cxnSpLocks/>
            <a:stCxn id="15" idx="5"/>
            <a:endCxn id="21" idx="1"/>
          </p:cNvCxnSpPr>
          <p:nvPr/>
        </p:nvCxnSpPr>
        <p:spPr>
          <a:xfrm>
            <a:off x="2882251" y="2423586"/>
            <a:ext cx="662029" cy="438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1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18626</TotalTime>
  <Words>18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Bae</dc:creator>
  <cp:lastModifiedBy>G. Bae</cp:lastModifiedBy>
  <cp:revision>3</cp:revision>
  <dcterms:created xsi:type="dcterms:W3CDTF">2019-01-18T22:57:03Z</dcterms:created>
  <dcterms:modified xsi:type="dcterms:W3CDTF">2019-01-31T21:23:16Z</dcterms:modified>
</cp:coreProperties>
</file>