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2"/>
    <p:restoredTop sz="91429"/>
  </p:normalViewPr>
  <p:slideViewPr>
    <p:cSldViewPr snapToGrid="0" snapToObjects="1">
      <p:cViewPr>
        <p:scale>
          <a:sx n="109" d="100"/>
          <a:sy n="109" d="100"/>
        </p:scale>
        <p:origin x="14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6A312-AB53-5843-88A5-44F804FCD53E}" type="doc">
      <dgm:prSet loTypeId="urn:microsoft.com/office/officeart/2009/3/layout/HorizontalOrganizationChart" loCatId="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5725AFD-5593-8844-8899-35BA9790515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00" b="1" dirty="0"/>
            <a:t>mind</a:t>
          </a:r>
        </a:p>
      </dgm:t>
    </dgm:pt>
    <dgm:pt modelId="{1F9195AD-F5A3-104C-B353-0D5F4C99791D}" type="parTrans" cxnId="{2E0637B7-BE89-5D42-AF54-4C099CCAA89E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1B4F6A59-EF95-B04A-ABC7-1DCC4F832774}" type="sibTrans" cxnId="{2E0637B7-BE89-5D42-AF54-4C099CCAA89E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681E5E26-A6D8-0548-A357-018BB9EC795C}">
      <dgm:prSet phldrT="[Text]" custT="1"/>
      <dgm:spPr/>
      <dgm:t>
        <a:bodyPr/>
        <a:lstStyle/>
        <a:p>
          <a:r>
            <a:rPr lang="en-US" sz="1000" b="1"/>
            <a:t>?</a:t>
          </a:r>
          <a:endParaRPr lang="en-US" sz="1000" b="1" dirty="0"/>
        </a:p>
      </dgm:t>
    </dgm:pt>
    <dgm:pt modelId="{EC7A66FE-B5F1-8A4E-832C-20BB9F75DB64}" type="parTrans" cxnId="{60721EDF-7022-C44B-A842-222CB0FA81F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D3AA64F0-4791-9749-807E-43C123C26FDA}" type="sibTrans" cxnId="{60721EDF-7022-C44B-A842-222CB0FA81F4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EE0CD86E-6B23-E04C-BEA0-634D5B1B927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000" b="1" dirty="0"/>
            <a:t>body</a:t>
          </a:r>
        </a:p>
      </dgm:t>
    </dgm:pt>
    <dgm:pt modelId="{C617040D-9267-0D4F-A339-F7A4D21F014D}" type="parTrans" cxnId="{D75975D7-1340-0D41-AC6C-75815D24996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D036179F-4563-0948-BBA1-78E9FADA7827}" type="sibTrans" cxnId="{D75975D7-1340-0D41-AC6C-75815D249963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7A18223E-A26D-1045-B4B2-5337B3FE5E5A}">
      <dgm:prSet custT="1"/>
      <dgm:spPr>
        <a:solidFill>
          <a:srgbClr val="FFFF00"/>
        </a:solidFill>
      </dgm:spPr>
      <dgm:t>
        <a:bodyPr/>
        <a:lstStyle/>
        <a:p>
          <a:r>
            <a:rPr lang="en-US" sz="1000" b="1" dirty="0"/>
            <a:t>nervous system</a:t>
          </a:r>
        </a:p>
      </dgm:t>
    </dgm:pt>
    <dgm:pt modelId="{34913A2F-5ED6-BB42-9FC2-D4E93A77A606}" type="parTrans" cxnId="{0B43F468-CD83-364A-AB9A-7B005AE744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B87F087C-9AAF-2540-A6E0-E349F1D377B3}" type="sibTrans" cxnId="{0B43F468-CD83-364A-AB9A-7B005AE7448E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E34A1C85-802D-AC41-AE88-10A38FCEFB5C}">
      <dgm:prSet custT="1"/>
      <dgm:spPr/>
      <dgm:t>
        <a:bodyPr/>
        <a:lstStyle/>
        <a:p>
          <a:r>
            <a:rPr lang="en-US" sz="1000" b="1"/>
            <a:t>peripheral NS</a:t>
          </a:r>
          <a:endParaRPr lang="en-US" sz="1000" b="1" dirty="0"/>
        </a:p>
      </dgm:t>
    </dgm:pt>
    <dgm:pt modelId="{9E618F1D-67C2-0C40-AD2A-B34267D6B462}" type="parTrans" cxnId="{0985C369-5DA0-7649-9142-4BBB42DEA63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78689E8B-A445-F244-8183-3F59905E0A21}" type="sibTrans" cxnId="{0985C369-5DA0-7649-9142-4BBB42DEA634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3357E286-7917-F54B-B3E6-144EDABEA521}">
      <dgm:prSet custT="1"/>
      <dgm:spPr>
        <a:solidFill>
          <a:srgbClr val="FFFF00"/>
        </a:solidFill>
      </dgm:spPr>
      <dgm:t>
        <a:bodyPr/>
        <a:lstStyle/>
        <a:p>
          <a:r>
            <a:rPr lang="en-US" sz="1000" b="1" dirty="0"/>
            <a:t>central NS</a:t>
          </a:r>
        </a:p>
      </dgm:t>
    </dgm:pt>
    <dgm:pt modelId="{3187878C-BA1B-FA4F-AFBA-A896703DBD3E}" type="parTrans" cxnId="{10687435-FAE3-7141-9DAA-234BCAEBC8F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5C4D4ABE-9C61-E242-80B4-61DF03A4489D}" type="sibTrans" cxnId="{10687435-FAE3-7141-9DAA-234BCAEBC8FA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23399F61-FB40-D14C-A87C-7D2492DE96BB}">
      <dgm:prSet custT="1"/>
      <dgm:spPr>
        <a:solidFill>
          <a:srgbClr val="FFFF00"/>
        </a:solidFill>
      </dgm:spPr>
      <dgm:t>
        <a:bodyPr/>
        <a:lstStyle/>
        <a:p>
          <a:r>
            <a:rPr lang="en-US" sz="1000" b="1" dirty="0"/>
            <a:t>brain</a:t>
          </a:r>
        </a:p>
      </dgm:t>
    </dgm:pt>
    <dgm:pt modelId="{54435272-2FBF-CE4F-B1BC-BEA9559DA1CF}" type="parTrans" cxnId="{BA8DE4B3-9BD8-C249-9148-3C2A0D419F5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29C7138A-E7D3-3B42-A835-F88E2C280B16}" type="sibTrans" cxnId="{BA8DE4B3-9BD8-C249-9148-3C2A0D419F55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C43AAB74-107F-454C-9A2B-0E4F0B384E24}">
      <dgm:prSet custT="1"/>
      <dgm:spPr>
        <a:solidFill>
          <a:srgbClr val="FFFF00"/>
        </a:solidFill>
      </dgm:spPr>
      <dgm:t>
        <a:bodyPr/>
        <a:lstStyle/>
        <a:p>
          <a:r>
            <a:rPr lang="en-US" sz="1000" b="1" dirty="0"/>
            <a:t>neurons</a:t>
          </a:r>
        </a:p>
      </dgm:t>
    </dgm:pt>
    <dgm:pt modelId="{B0014E00-A6CC-064C-9CE9-32C41A31D945}" type="parTrans" cxnId="{159EA8A1-0AE6-C74A-A04F-D641D53198F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995D67D2-6E89-3A4A-B4C0-EA517AF4C3AE}" type="sibTrans" cxnId="{159EA8A1-0AE6-C74A-A04F-D641D53198FF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3063311A-3F13-A144-A8F7-8AD1855B7931}">
      <dgm:prSet custT="1"/>
      <dgm:spPr/>
      <dgm:t>
        <a:bodyPr/>
        <a:lstStyle/>
        <a:p>
          <a:r>
            <a:rPr lang="en-US" sz="1000" b="1"/>
            <a:t>spinal cord</a:t>
          </a:r>
          <a:endParaRPr lang="en-US" sz="1000" b="1" dirty="0"/>
        </a:p>
      </dgm:t>
    </dgm:pt>
    <dgm:pt modelId="{75A15C7F-2213-1044-A7D4-6A010502579E}" type="parTrans" cxnId="{3FEF8CE7-8807-4243-9037-D0DCD20474F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BED0C864-403C-7345-B6CC-AC43DAB7AF65}" type="sibTrans" cxnId="{3FEF8CE7-8807-4243-9037-D0DCD20474F7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FCDE2CA5-8E38-FA48-8F2C-DA82CB2B0460}">
      <dgm:prSet custT="1"/>
      <dgm:spPr>
        <a:solidFill>
          <a:srgbClr val="FFFF00"/>
        </a:solidFill>
      </dgm:spPr>
      <dgm:t>
        <a:bodyPr/>
        <a:lstStyle/>
        <a:p>
          <a:r>
            <a:rPr lang="en-US" sz="1000" b="1" dirty="0"/>
            <a:t>membrane potential</a:t>
          </a:r>
        </a:p>
      </dgm:t>
    </dgm:pt>
    <dgm:pt modelId="{07D52E7F-78BA-5A4A-861E-93E31F34E7C8}" type="parTrans" cxnId="{70426993-8FE5-8745-9F09-B51100AB2E7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4FE65818-1B0D-AA40-ACD0-3C252CDFBE0C}" type="sibTrans" cxnId="{70426993-8FE5-8745-9F09-B51100AB2E7B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D85EF43F-5065-2842-9FFA-DB3C3945889C}">
      <dgm:prSet custT="1"/>
      <dgm:spPr/>
      <dgm:t>
        <a:bodyPr/>
        <a:lstStyle/>
        <a:p>
          <a:r>
            <a:rPr lang="en-US" sz="1000" b="1"/>
            <a:t>subthreshold fluctuations</a:t>
          </a:r>
          <a:endParaRPr lang="en-US" sz="1000" b="1" dirty="0"/>
        </a:p>
      </dgm:t>
    </dgm:pt>
    <dgm:pt modelId="{36A8A46A-5860-4F4F-8329-A2ED408B37D8}" type="parTrans" cxnId="{55C55869-7111-A64E-BD7E-04F3882A868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4610049E-4525-8444-B126-296DB760DBE9}" type="sibTrans" cxnId="{55C55869-7111-A64E-BD7E-04F3882A8681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FAAF7D3E-149E-FB49-BA9F-1F3EDAC3F176}">
      <dgm:prSet custT="1"/>
      <dgm:spPr>
        <a:solidFill>
          <a:srgbClr val="FFFF00"/>
        </a:solidFill>
      </dgm:spPr>
      <dgm:t>
        <a:bodyPr/>
        <a:lstStyle/>
        <a:p>
          <a:r>
            <a:rPr lang="en-US" sz="1000" b="1" dirty="0"/>
            <a:t>spikes</a:t>
          </a:r>
        </a:p>
      </dgm:t>
    </dgm:pt>
    <dgm:pt modelId="{132C3687-6A31-5147-A3CB-6FB4ED586228}" type="parTrans" cxnId="{7B599A7C-9B91-A54F-8827-10EECF92D56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AA76498E-595B-5B47-B76F-357EDB9853C5}" type="sibTrans" cxnId="{7B599A7C-9B91-A54F-8827-10EECF92D561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5868541C-96CD-5648-A8E2-162587EF7691}">
      <dgm:prSet custT="1"/>
      <dgm:spPr/>
      <dgm:t>
        <a:bodyPr/>
        <a:lstStyle/>
        <a:p>
          <a:r>
            <a:rPr lang="en-US" sz="1000" b="1"/>
            <a:t>glial cells</a:t>
          </a:r>
          <a:endParaRPr lang="en-US" sz="1000" b="1" dirty="0"/>
        </a:p>
      </dgm:t>
    </dgm:pt>
    <dgm:pt modelId="{2E8315E8-F49B-1D4E-9AA8-E715908BEE26}" type="parTrans" cxnId="{CB552C65-C4CA-F04F-95D2-F089580AF13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B8DB61E3-1E8E-FE4F-BE4B-E913207AA7FF}" type="sibTrans" cxnId="{CB552C65-C4CA-F04F-95D2-F089580AF133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8AE33F0E-E821-4240-9160-9351BE5C11B8}">
      <dgm:prSet custT="1"/>
      <dgm:spPr/>
      <dgm:t>
        <a:bodyPr/>
        <a:lstStyle/>
        <a:p>
          <a:r>
            <a:rPr lang="en-US" sz="1000" b="1"/>
            <a:t>remainder</a:t>
          </a:r>
          <a:endParaRPr lang="en-US" sz="1000" b="1" dirty="0"/>
        </a:p>
      </dgm:t>
    </dgm:pt>
    <dgm:pt modelId="{5B5C9D2E-848A-D14B-B71A-523B518A5B6E}" type="parTrans" cxnId="{E990357D-6254-D442-BD15-E2EAE7FD1DF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88CC4F62-05D0-DD40-AEDB-A005F5F91B3B}" type="sibTrans" cxnId="{E990357D-6254-D442-BD15-E2EAE7FD1DFD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9955AB0A-5681-144B-BBE0-0DF43DFFDA47}">
      <dgm:prSet custT="1"/>
      <dgm:spPr/>
      <dgm:t>
        <a:bodyPr/>
        <a:lstStyle/>
        <a:p>
          <a:r>
            <a:rPr lang="en-US" sz="1000" b="1" dirty="0"/>
            <a:t>ion concentrations</a:t>
          </a:r>
        </a:p>
      </dgm:t>
    </dgm:pt>
    <dgm:pt modelId="{C22F76A4-9B3B-6743-89EE-D85039C52FE2}" type="parTrans" cxnId="{61EDA0D8-0767-294A-86DC-E3F879D51A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1B6959E1-08D6-B049-AB0A-57314571ADCA}" type="sibTrans" cxnId="{61EDA0D8-0767-294A-86DC-E3F879D51A8E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236DBBC2-6BC0-284A-ADA4-B43DFD049323}">
      <dgm:prSet custT="1"/>
      <dgm:spPr>
        <a:solidFill>
          <a:srgbClr val="FFFF00"/>
        </a:solidFill>
      </dgm:spPr>
      <dgm:t>
        <a:bodyPr/>
        <a:lstStyle/>
        <a:p>
          <a:r>
            <a:rPr lang="en-US" sz="1000" b="1" dirty="0"/>
            <a:t>rates</a:t>
          </a:r>
        </a:p>
      </dgm:t>
    </dgm:pt>
    <dgm:pt modelId="{7E8EE425-1B7B-5F49-A6D6-5A05A274D23F}" type="parTrans" cxnId="{9F6CFEED-B648-694D-A025-486BBE9477E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69E94BB6-D255-1045-9230-55BF203834E2}" type="sibTrans" cxnId="{9F6CFEED-B648-694D-A025-486BBE9477EE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20F697CF-14EB-204A-846A-5AD24C1923B7}">
      <dgm:prSet custT="1"/>
      <dgm:spPr/>
      <dgm:t>
        <a:bodyPr/>
        <a:lstStyle/>
        <a:p>
          <a:r>
            <a:rPr lang="en-US" sz="1000" b="1" dirty="0"/>
            <a:t>temporal patterns</a:t>
          </a:r>
        </a:p>
      </dgm:t>
    </dgm:pt>
    <dgm:pt modelId="{6A87B8C1-CCAB-7046-ACC5-8612A7AD3D6C}" type="parTrans" cxnId="{CEF8B3C0-AF43-CB40-AFA9-B163293D353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603455D4-BC37-384D-8378-EED44ED7AF54}" type="sibTrans" cxnId="{CEF8B3C0-AF43-CB40-AFA9-B163293D353B}">
      <dgm:prSet/>
      <dgm:spPr/>
      <dgm:t>
        <a:bodyPr/>
        <a:lstStyle/>
        <a:p>
          <a:endParaRPr lang="en-US" sz="2800" b="1">
            <a:solidFill>
              <a:sysClr val="windowText" lastClr="000000"/>
            </a:solidFill>
          </a:endParaRPr>
        </a:p>
      </dgm:t>
    </dgm:pt>
    <dgm:pt modelId="{1D4708D6-D411-554A-89F9-5FF5DBD31511}" type="pres">
      <dgm:prSet presAssocID="{4EB6A312-AB53-5843-88A5-44F804FCD5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EBCE22-FA0F-D447-8821-25C1E4A11743}" type="pres">
      <dgm:prSet presAssocID="{A5725AFD-5593-8844-8899-35BA9790515E}" presName="hierRoot1" presStyleCnt="0">
        <dgm:presLayoutVars>
          <dgm:hierBranch val="init"/>
        </dgm:presLayoutVars>
      </dgm:prSet>
      <dgm:spPr/>
    </dgm:pt>
    <dgm:pt modelId="{928BD401-375A-C84A-99EE-CFD10429AEB5}" type="pres">
      <dgm:prSet presAssocID="{A5725AFD-5593-8844-8899-35BA9790515E}" presName="rootComposite1" presStyleCnt="0"/>
      <dgm:spPr/>
    </dgm:pt>
    <dgm:pt modelId="{51A3F98A-C0A0-BA4F-849B-5DC6AF1D26CB}" type="pres">
      <dgm:prSet presAssocID="{A5725AFD-5593-8844-8899-35BA9790515E}" presName="rootText1" presStyleLbl="node0" presStyleIdx="0" presStyleCnt="1" custLinFactNeighborY="70272">
        <dgm:presLayoutVars>
          <dgm:chPref val="3"/>
        </dgm:presLayoutVars>
      </dgm:prSet>
      <dgm:spPr/>
    </dgm:pt>
    <dgm:pt modelId="{311C5631-0A06-D946-94E5-CFCB183DA444}" type="pres">
      <dgm:prSet presAssocID="{A5725AFD-5593-8844-8899-35BA9790515E}" presName="rootConnector1" presStyleLbl="node1" presStyleIdx="0" presStyleCnt="0"/>
      <dgm:spPr/>
    </dgm:pt>
    <dgm:pt modelId="{10EC7D13-B4B1-D34B-AE12-7940C944792C}" type="pres">
      <dgm:prSet presAssocID="{A5725AFD-5593-8844-8899-35BA9790515E}" presName="hierChild2" presStyleCnt="0"/>
      <dgm:spPr/>
    </dgm:pt>
    <dgm:pt modelId="{30245833-8F15-E649-886E-3B256D06F5B2}" type="pres">
      <dgm:prSet presAssocID="{EC7A66FE-B5F1-8A4E-832C-20BB9F75DB64}" presName="Name64" presStyleLbl="parChTrans1D2" presStyleIdx="0" presStyleCnt="2"/>
      <dgm:spPr/>
    </dgm:pt>
    <dgm:pt modelId="{543867B9-EA54-4540-8B71-70EE7E58D928}" type="pres">
      <dgm:prSet presAssocID="{681E5E26-A6D8-0548-A357-018BB9EC795C}" presName="hierRoot2" presStyleCnt="0">
        <dgm:presLayoutVars>
          <dgm:hierBranch val="init"/>
        </dgm:presLayoutVars>
      </dgm:prSet>
      <dgm:spPr/>
    </dgm:pt>
    <dgm:pt modelId="{F56D2463-E78B-4547-B878-0F77DFAEC32A}" type="pres">
      <dgm:prSet presAssocID="{681E5E26-A6D8-0548-A357-018BB9EC795C}" presName="rootComposite" presStyleCnt="0"/>
      <dgm:spPr/>
    </dgm:pt>
    <dgm:pt modelId="{41B9DD4B-464C-974E-9095-97620A665CAC}" type="pres">
      <dgm:prSet presAssocID="{681E5E26-A6D8-0548-A357-018BB9EC795C}" presName="rootText" presStyleLbl="node2" presStyleIdx="0" presStyleCnt="2">
        <dgm:presLayoutVars>
          <dgm:chPref val="3"/>
        </dgm:presLayoutVars>
      </dgm:prSet>
      <dgm:spPr/>
    </dgm:pt>
    <dgm:pt modelId="{7515667F-49CF-4F49-B2EE-24E8696F25E2}" type="pres">
      <dgm:prSet presAssocID="{681E5E26-A6D8-0548-A357-018BB9EC795C}" presName="rootConnector" presStyleLbl="node2" presStyleIdx="0" presStyleCnt="2"/>
      <dgm:spPr/>
    </dgm:pt>
    <dgm:pt modelId="{DF0FA4FE-CFF3-F544-8ECF-355B3737EA35}" type="pres">
      <dgm:prSet presAssocID="{681E5E26-A6D8-0548-A357-018BB9EC795C}" presName="hierChild4" presStyleCnt="0"/>
      <dgm:spPr/>
    </dgm:pt>
    <dgm:pt modelId="{8F11CADE-55AE-044F-8C3E-53563A77C394}" type="pres">
      <dgm:prSet presAssocID="{681E5E26-A6D8-0548-A357-018BB9EC795C}" presName="hierChild5" presStyleCnt="0"/>
      <dgm:spPr/>
    </dgm:pt>
    <dgm:pt modelId="{D62BF5AE-3D4C-4241-83A4-301FB125153A}" type="pres">
      <dgm:prSet presAssocID="{C617040D-9267-0D4F-A339-F7A4D21F014D}" presName="Name64" presStyleLbl="parChTrans1D2" presStyleIdx="1" presStyleCnt="2"/>
      <dgm:spPr/>
    </dgm:pt>
    <dgm:pt modelId="{9597C3B2-C3B6-D847-8B2C-8027580DEC28}" type="pres">
      <dgm:prSet presAssocID="{EE0CD86E-6B23-E04C-BEA0-634D5B1B9275}" presName="hierRoot2" presStyleCnt="0">
        <dgm:presLayoutVars>
          <dgm:hierBranch val="init"/>
        </dgm:presLayoutVars>
      </dgm:prSet>
      <dgm:spPr/>
    </dgm:pt>
    <dgm:pt modelId="{6D55FA8B-468C-2549-96F4-95B777EF491E}" type="pres">
      <dgm:prSet presAssocID="{EE0CD86E-6B23-E04C-BEA0-634D5B1B9275}" presName="rootComposite" presStyleCnt="0"/>
      <dgm:spPr/>
    </dgm:pt>
    <dgm:pt modelId="{1A71A09B-40CC-9244-8D3B-B1AF56D50992}" type="pres">
      <dgm:prSet presAssocID="{EE0CD86E-6B23-E04C-BEA0-634D5B1B9275}" presName="rootText" presStyleLbl="node2" presStyleIdx="1" presStyleCnt="2">
        <dgm:presLayoutVars>
          <dgm:chPref val="3"/>
        </dgm:presLayoutVars>
      </dgm:prSet>
      <dgm:spPr/>
    </dgm:pt>
    <dgm:pt modelId="{0A066390-1A59-8846-B3A8-808C7A1E00B1}" type="pres">
      <dgm:prSet presAssocID="{EE0CD86E-6B23-E04C-BEA0-634D5B1B9275}" presName="rootConnector" presStyleLbl="node2" presStyleIdx="1" presStyleCnt="2"/>
      <dgm:spPr/>
    </dgm:pt>
    <dgm:pt modelId="{02642507-8708-FA4E-B1DD-170BB7F478F4}" type="pres">
      <dgm:prSet presAssocID="{EE0CD86E-6B23-E04C-BEA0-634D5B1B9275}" presName="hierChild4" presStyleCnt="0"/>
      <dgm:spPr/>
    </dgm:pt>
    <dgm:pt modelId="{BDF29278-DFC2-9D42-9FAC-1F64FCDB68E7}" type="pres">
      <dgm:prSet presAssocID="{34913A2F-5ED6-BB42-9FC2-D4E93A77A606}" presName="Name64" presStyleLbl="parChTrans1D3" presStyleIdx="0" presStyleCnt="2"/>
      <dgm:spPr/>
    </dgm:pt>
    <dgm:pt modelId="{3F5A6CCB-1014-794B-9348-F68880CA54C9}" type="pres">
      <dgm:prSet presAssocID="{7A18223E-A26D-1045-B4B2-5337B3FE5E5A}" presName="hierRoot2" presStyleCnt="0">
        <dgm:presLayoutVars>
          <dgm:hierBranch val="init"/>
        </dgm:presLayoutVars>
      </dgm:prSet>
      <dgm:spPr/>
    </dgm:pt>
    <dgm:pt modelId="{2A509FAD-E56B-BF4F-8F30-F2B5D0357E29}" type="pres">
      <dgm:prSet presAssocID="{7A18223E-A26D-1045-B4B2-5337B3FE5E5A}" presName="rootComposite" presStyleCnt="0"/>
      <dgm:spPr/>
    </dgm:pt>
    <dgm:pt modelId="{537339A0-B9AF-AB4B-B763-87CF37AF6E7D}" type="pres">
      <dgm:prSet presAssocID="{7A18223E-A26D-1045-B4B2-5337B3FE5E5A}" presName="rootText" presStyleLbl="node3" presStyleIdx="0" presStyleCnt="2" custScaleY="200195" custLinFactNeighborX="1510" custLinFactNeighborY="70207">
        <dgm:presLayoutVars>
          <dgm:chPref val="3"/>
        </dgm:presLayoutVars>
      </dgm:prSet>
      <dgm:spPr/>
    </dgm:pt>
    <dgm:pt modelId="{6B06580D-EB5E-9B4B-B4A2-FF959A346DA4}" type="pres">
      <dgm:prSet presAssocID="{7A18223E-A26D-1045-B4B2-5337B3FE5E5A}" presName="rootConnector" presStyleLbl="node3" presStyleIdx="0" presStyleCnt="2"/>
      <dgm:spPr/>
    </dgm:pt>
    <dgm:pt modelId="{D80A8083-C2B1-7C40-B070-35ADCF05C517}" type="pres">
      <dgm:prSet presAssocID="{7A18223E-A26D-1045-B4B2-5337B3FE5E5A}" presName="hierChild4" presStyleCnt="0"/>
      <dgm:spPr/>
    </dgm:pt>
    <dgm:pt modelId="{08F395AD-206D-424A-AEB0-6BE123C9AACD}" type="pres">
      <dgm:prSet presAssocID="{9E618F1D-67C2-0C40-AD2A-B34267D6B462}" presName="Name64" presStyleLbl="parChTrans1D4" presStyleIdx="0" presStyleCnt="12"/>
      <dgm:spPr/>
    </dgm:pt>
    <dgm:pt modelId="{FF45DEBA-2C3C-FB4B-A5F4-6EA6942986C9}" type="pres">
      <dgm:prSet presAssocID="{E34A1C85-802D-AC41-AE88-10A38FCEFB5C}" presName="hierRoot2" presStyleCnt="0">
        <dgm:presLayoutVars>
          <dgm:hierBranch val="init"/>
        </dgm:presLayoutVars>
      </dgm:prSet>
      <dgm:spPr/>
    </dgm:pt>
    <dgm:pt modelId="{4B508A26-A449-3446-B403-3062BABAA13D}" type="pres">
      <dgm:prSet presAssocID="{E34A1C85-802D-AC41-AE88-10A38FCEFB5C}" presName="rootComposite" presStyleCnt="0"/>
      <dgm:spPr/>
    </dgm:pt>
    <dgm:pt modelId="{00ADF307-73F1-524F-BE19-FEA1E819CFAA}" type="pres">
      <dgm:prSet presAssocID="{E34A1C85-802D-AC41-AE88-10A38FCEFB5C}" presName="rootText" presStyleLbl="node4" presStyleIdx="0" presStyleCnt="12">
        <dgm:presLayoutVars>
          <dgm:chPref val="3"/>
        </dgm:presLayoutVars>
      </dgm:prSet>
      <dgm:spPr/>
    </dgm:pt>
    <dgm:pt modelId="{985C6B14-E945-FE48-83BD-69005C4AA7CA}" type="pres">
      <dgm:prSet presAssocID="{E34A1C85-802D-AC41-AE88-10A38FCEFB5C}" presName="rootConnector" presStyleLbl="node4" presStyleIdx="0" presStyleCnt="12"/>
      <dgm:spPr/>
    </dgm:pt>
    <dgm:pt modelId="{2E89719C-8C13-6D42-BD3A-02C9302138EB}" type="pres">
      <dgm:prSet presAssocID="{E34A1C85-802D-AC41-AE88-10A38FCEFB5C}" presName="hierChild4" presStyleCnt="0"/>
      <dgm:spPr/>
    </dgm:pt>
    <dgm:pt modelId="{C696C2D4-4570-8149-933B-0FC9F2522C43}" type="pres">
      <dgm:prSet presAssocID="{E34A1C85-802D-AC41-AE88-10A38FCEFB5C}" presName="hierChild5" presStyleCnt="0"/>
      <dgm:spPr/>
    </dgm:pt>
    <dgm:pt modelId="{3795D0A1-5061-1C40-BF5A-2883024FD990}" type="pres">
      <dgm:prSet presAssocID="{3187878C-BA1B-FA4F-AFBA-A896703DBD3E}" presName="Name64" presStyleLbl="parChTrans1D4" presStyleIdx="1" presStyleCnt="12"/>
      <dgm:spPr/>
    </dgm:pt>
    <dgm:pt modelId="{78E0C5B1-A2EA-034C-B6FB-97BD6422A4E0}" type="pres">
      <dgm:prSet presAssocID="{3357E286-7917-F54B-B3E6-144EDABEA521}" presName="hierRoot2" presStyleCnt="0">
        <dgm:presLayoutVars>
          <dgm:hierBranch val="init"/>
        </dgm:presLayoutVars>
      </dgm:prSet>
      <dgm:spPr/>
    </dgm:pt>
    <dgm:pt modelId="{2C2D55EE-785A-F944-A384-8E7DD679EBED}" type="pres">
      <dgm:prSet presAssocID="{3357E286-7917-F54B-B3E6-144EDABEA521}" presName="rootComposite" presStyleCnt="0"/>
      <dgm:spPr/>
    </dgm:pt>
    <dgm:pt modelId="{F2DA5A73-5B5C-8B45-AD2C-7F87A7CB2883}" type="pres">
      <dgm:prSet presAssocID="{3357E286-7917-F54B-B3E6-144EDABEA521}" presName="rootText" presStyleLbl="node4" presStyleIdx="1" presStyleCnt="12">
        <dgm:presLayoutVars>
          <dgm:chPref val="3"/>
        </dgm:presLayoutVars>
      </dgm:prSet>
      <dgm:spPr/>
    </dgm:pt>
    <dgm:pt modelId="{F5E1CCDB-3C4D-8142-99A9-9459BBA8364A}" type="pres">
      <dgm:prSet presAssocID="{3357E286-7917-F54B-B3E6-144EDABEA521}" presName="rootConnector" presStyleLbl="node4" presStyleIdx="1" presStyleCnt="12"/>
      <dgm:spPr/>
    </dgm:pt>
    <dgm:pt modelId="{6C3DF85D-E7C7-1743-B627-11B2AEC34B51}" type="pres">
      <dgm:prSet presAssocID="{3357E286-7917-F54B-B3E6-144EDABEA521}" presName="hierChild4" presStyleCnt="0"/>
      <dgm:spPr/>
    </dgm:pt>
    <dgm:pt modelId="{E7873040-1DFE-304D-8F53-0600AC6202B6}" type="pres">
      <dgm:prSet presAssocID="{54435272-2FBF-CE4F-B1BC-BEA9559DA1CF}" presName="Name64" presStyleLbl="parChTrans1D4" presStyleIdx="2" presStyleCnt="12"/>
      <dgm:spPr/>
    </dgm:pt>
    <dgm:pt modelId="{B90352E2-7420-3540-B57F-E2B8EBC167CB}" type="pres">
      <dgm:prSet presAssocID="{23399F61-FB40-D14C-A87C-7D2492DE96BB}" presName="hierRoot2" presStyleCnt="0">
        <dgm:presLayoutVars>
          <dgm:hierBranch val="init"/>
        </dgm:presLayoutVars>
      </dgm:prSet>
      <dgm:spPr/>
    </dgm:pt>
    <dgm:pt modelId="{8624B4A6-5F55-C648-B73D-978A2F8E4C6F}" type="pres">
      <dgm:prSet presAssocID="{23399F61-FB40-D14C-A87C-7D2492DE96BB}" presName="rootComposite" presStyleCnt="0"/>
      <dgm:spPr/>
    </dgm:pt>
    <dgm:pt modelId="{E9E86F12-2779-4B4E-AE90-F6FECAA66BD5}" type="pres">
      <dgm:prSet presAssocID="{23399F61-FB40-D14C-A87C-7D2492DE96BB}" presName="rootText" presStyleLbl="node4" presStyleIdx="2" presStyleCnt="12" custLinFactNeighborY="70207">
        <dgm:presLayoutVars>
          <dgm:chPref val="3"/>
        </dgm:presLayoutVars>
      </dgm:prSet>
      <dgm:spPr/>
    </dgm:pt>
    <dgm:pt modelId="{E2C3A3A7-4BE7-7E49-9CAF-14C8B736A947}" type="pres">
      <dgm:prSet presAssocID="{23399F61-FB40-D14C-A87C-7D2492DE96BB}" presName="rootConnector" presStyleLbl="node4" presStyleIdx="2" presStyleCnt="12"/>
      <dgm:spPr/>
    </dgm:pt>
    <dgm:pt modelId="{FE2BA101-2D07-3C47-A31B-C81AF291E74B}" type="pres">
      <dgm:prSet presAssocID="{23399F61-FB40-D14C-A87C-7D2492DE96BB}" presName="hierChild4" presStyleCnt="0"/>
      <dgm:spPr/>
    </dgm:pt>
    <dgm:pt modelId="{99616FEA-4328-1A4C-9827-998287A93B87}" type="pres">
      <dgm:prSet presAssocID="{B0014E00-A6CC-064C-9CE9-32C41A31D945}" presName="Name64" presStyleLbl="parChTrans1D4" presStyleIdx="3" presStyleCnt="12"/>
      <dgm:spPr/>
    </dgm:pt>
    <dgm:pt modelId="{B4D3AD4F-7762-F54F-A500-F697C458D7C0}" type="pres">
      <dgm:prSet presAssocID="{C43AAB74-107F-454C-9A2B-0E4F0B384E24}" presName="hierRoot2" presStyleCnt="0">
        <dgm:presLayoutVars>
          <dgm:hierBranch val="init"/>
        </dgm:presLayoutVars>
      </dgm:prSet>
      <dgm:spPr/>
    </dgm:pt>
    <dgm:pt modelId="{CD40F146-5C69-5540-B08F-01AC230FE7DF}" type="pres">
      <dgm:prSet presAssocID="{C43AAB74-107F-454C-9A2B-0E4F0B384E24}" presName="rootComposite" presStyleCnt="0"/>
      <dgm:spPr/>
    </dgm:pt>
    <dgm:pt modelId="{DDEA3AC8-63EF-4146-9AA4-418D33F82F1C}" type="pres">
      <dgm:prSet presAssocID="{C43AAB74-107F-454C-9A2B-0E4F0B384E24}" presName="rootText" presStyleLbl="node4" presStyleIdx="3" presStyleCnt="12" custLinFactY="40413" custLinFactNeighborY="100000">
        <dgm:presLayoutVars>
          <dgm:chPref val="3"/>
        </dgm:presLayoutVars>
      </dgm:prSet>
      <dgm:spPr/>
    </dgm:pt>
    <dgm:pt modelId="{798E36F1-32FE-E746-A573-32E8F0A8BEAF}" type="pres">
      <dgm:prSet presAssocID="{C43AAB74-107F-454C-9A2B-0E4F0B384E24}" presName="rootConnector" presStyleLbl="node4" presStyleIdx="3" presStyleCnt="12"/>
      <dgm:spPr/>
    </dgm:pt>
    <dgm:pt modelId="{4B45468F-124B-AF40-B543-310534A8B37A}" type="pres">
      <dgm:prSet presAssocID="{C43AAB74-107F-454C-9A2B-0E4F0B384E24}" presName="hierChild4" presStyleCnt="0"/>
      <dgm:spPr/>
    </dgm:pt>
    <dgm:pt modelId="{2E629E93-D8E7-CC4B-8D6D-98F3E6EB44A3}" type="pres">
      <dgm:prSet presAssocID="{07D52E7F-78BA-5A4A-861E-93E31F34E7C8}" presName="Name64" presStyleLbl="parChTrans1D4" presStyleIdx="4" presStyleCnt="12"/>
      <dgm:spPr/>
    </dgm:pt>
    <dgm:pt modelId="{8F1CC7CD-9596-404B-8407-ED2155D0B139}" type="pres">
      <dgm:prSet presAssocID="{FCDE2CA5-8E38-FA48-8F2C-DA82CB2B0460}" presName="hierRoot2" presStyleCnt="0">
        <dgm:presLayoutVars>
          <dgm:hierBranch val="init"/>
        </dgm:presLayoutVars>
      </dgm:prSet>
      <dgm:spPr/>
    </dgm:pt>
    <dgm:pt modelId="{FEEF73DF-BDE2-4C4A-A9CA-E8DC9DE6CF2B}" type="pres">
      <dgm:prSet presAssocID="{FCDE2CA5-8E38-FA48-8F2C-DA82CB2B0460}" presName="rootComposite" presStyleCnt="0"/>
      <dgm:spPr/>
    </dgm:pt>
    <dgm:pt modelId="{DC1577CA-D62C-294F-A31F-33EB23ED56C0}" type="pres">
      <dgm:prSet presAssocID="{FCDE2CA5-8E38-FA48-8F2C-DA82CB2B0460}" presName="rootText" presStyleLbl="node4" presStyleIdx="4" presStyleCnt="12" custScaleX="117443" custScaleY="200195" custLinFactY="100000" custLinFactNeighborX="612" custLinFactNeighborY="159516">
        <dgm:presLayoutVars>
          <dgm:chPref val="3"/>
        </dgm:presLayoutVars>
      </dgm:prSet>
      <dgm:spPr/>
    </dgm:pt>
    <dgm:pt modelId="{99EFA5B4-6D1E-CF42-B0FF-93BEB78BCC56}" type="pres">
      <dgm:prSet presAssocID="{FCDE2CA5-8E38-FA48-8F2C-DA82CB2B0460}" presName="rootConnector" presStyleLbl="node4" presStyleIdx="4" presStyleCnt="12"/>
      <dgm:spPr/>
    </dgm:pt>
    <dgm:pt modelId="{45945362-5DCC-314A-B196-614149B54CBB}" type="pres">
      <dgm:prSet presAssocID="{FCDE2CA5-8E38-FA48-8F2C-DA82CB2B0460}" presName="hierChild4" presStyleCnt="0"/>
      <dgm:spPr/>
    </dgm:pt>
    <dgm:pt modelId="{FBD0258F-35D8-F34E-85E8-1BF9A2448450}" type="pres">
      <dgm:prSet presAssocID="{36A8A46A-5860-4F4F-8329-A2ED408B37D8}" presName="Name64" presStyleLbl="parChTrans1D4" presStyleIdx="5" presStyleCnt="12"/>
      <dgm:spPr/>
    </dgm:pt>
    <dgm:pt modelId="{C1814AA4-AF6C-3E47-A8ED-364EA84D36FC}" type="pres">
      <dgm:prSet presAssocID="{D85EF43F-5065-2842-9FFA-DB3C3945889C}" presName="hierRoot2" presStyleCnt="0">
        <dgm:presLayoutVars>
          <dgm:hierBranch val="init"/>
        </dgm:presLayoutVars>
      </dgm:prSet>
      <dgm:spPr/>
    </dgm:pt>
    <dgm:pt modelId="{73CFF843-2EF3-BE4D-803D-6E0AB5D3B488}" type="pres">
      <dgm:prSet presAssocID="{D85EF43F-5065-2842-9FFA-DB3C3945889C}" presName="rootComposite" presStyleCnt="0"/>
      <dgm:spPr/>
    </dgm:pt>
    <dgm:pt modelId="{12143319-AB96-2A4A-A942-E3909C2FB6B0}" type="pres">
      <dgm:prSet presAssocID="{D85EF43F-5065-2842-9FFA-DB3C3945889C}" presName="rootText" presStyleLbl="node4" presStyleIdx="5" presStyleCnt="12" custScaleY="200195" custLinFactY="39163" custLinFactNeighborX="612" custLinFactNeighborY="100000">
        <dgm:presLayoutVars>
          <dgm:chPref val="3"/>
        </dgm:presLayoutVars>
      </dgm:prSet>
      <dgm:spPr/>
    </dgm:pt>
    <dgm:pt modelId="{211869C9-393E-2A45-BC45-EC960C7BDEA0}" type="pres">
      <dgm:prSet presAssocID="{D85EF43F-5065-2842-9FFA-DB3C3945889C}" presName="rootConnector" presStyleLbl="node4" presStyleIdx="5" presStyleCnt="12"/>
      <dgm:spPr/>
    </dgm:pt>
    <dgm:pt modelId="{599147EF-9C61-9942-89BF-67DDE93B59E5}" type="pres">
      <dgm:prSet presAssocID="{D85EF43F-5065-2842-9FFA-DB3C3945889C}" presName="hierChild4" presStyleCnt="0"/>
      <dgm:spPr/>
    </dgm:pt>
    <dgm:pt modelId="{EC5BDE95-27DE-8341-B81E-9DEDFA75F8F6}" type="pres">
      <dgm:prSet presAssocID="{D85EF43F-5065-2842-9FFA-DB3C3945889C}" presName="hierChild5" presStyleCnt="0"/>
      <dgm:spPr/>
    </dgm:pt>
    <dgm:pt modelId="{5B72E0C8-6581-1143-8607-402DCA8FD46F}" type="pres">
      <dgm:prSet presAssocID="{132C3687-6A31-5147-A3CB-6FB4ED586228}" presName="Name64" presStyleLbl="parChTrans1D4" presStyleIdx="6" presStyleCnt="12"/>
      <dgm:spPr/>
    </dgm:pt>
    <dgm:pt modelId="{1A360830-1443-DC4B-B37A-CC392557488B}" type="pres">
      <dgm:prSet presAssocID="{FAAF7D3E-149E-FB49-BA9F-1F3EDAC3F176}" presName="hierRoot2" presStyleCnt="0">
        <dgm:presLayoutVars>
          <dgm:hierBranch val="init"/>
        </dgm:presLayoutVars>
      </dgm:prSet>
      <dgm:spPr/>
    </dgm:pt>
    <dgm:pt modelId="{B8B185A6-C08F-F743-8BC7-34806083AD38}" type="pres">
      <dgm:prSet presAssocID="{FAAF7D3E-149E-FB49-BA9F-1F3EDAC3F176}" presName="rootComposite" presStyleCnt="0"/>
      <dgm:spPr/>
    </dgm:pt>
    <dgm:pt modelId="{FFCD7DF0-4E9C-1941-8F45-D899D9E917E6}" type="pres">
      <dgm:prSet presAssocID="{FAAF7D3E-149E-FB49-BA9F-1F3EDAC3F176}" presName="rootText" presStyleLbl="node4" presStyleIdx="6" presStyleCnt="12" custLinFactY="39163" custLinFactNeighborX="612" custLinFactNeighborY="100000">
        <dgm:presLayoutVars>
          <dgm:chPref val="3"/>
        </dgm:presLayoutVars>
      </dgm:prSet>
      <dgm:spPr/>
    </dgm:pt>
    <dgm:pt modelId="{5B09FA06-C4F6-7743-804A-E7AB07DA3910}" type="pres">
      <dgm:prSet presAssocID="{FAAF7D3E-149E-FB49-BA9F-1F3EDAC3F176}" presName="rootConnector" presStyleLbl="node4" presStyleIdx="6" presStyleCnt="12"/>
      <dgm:spPr/>
    </dgm:pt>
    <dgm:pt modelId="{B4FE6CE0-DA04-2D44-B39E-608335F671D4}" type="pres">
      <dgm:prSet presAssocID="{FAAF7D3E-149E-FB49-BA9F-1F3EDAC3F176}" presName="hierChild4" presStyleCnt="0"/>
      <dgm:spPr/>
    </dgm:pt>
    <dgm:pt modelId="{4B3D49E3-06D6-7B42-8DA4-423E3172DC0D}" type="pres">
      <dgm:prSet presAssocID="{7E8EE425-1B7B-5F49-A6D6-5A05A274D23F}" presName="Name64" presStyleLbl="parChTrans1D4" presStyleIdx="7" presStyleCnt="12"/>
      <dgm:spPr/>
    </dgm:pt>
    <dgm:pt modelId="{2C05AEA5-0AA4-914B-9F12-5662B313823A}" type="pres">
      <dgm:prSet presAssocID="{236DBBC2-6BC0-284A-ADA4-B43DFD049323}" presName="hierRoot2" presStyleCnt="0">
        <dgm:presLayoutVars>
          <dgm:hierBranch val="init"/>
        </dgm:presLayoutVars>
      </dgm:prSet>
      <dgm:spPr/>
    </dgm:pt>
    <dgm:pt modelId="{E84CC9CC-5ABC-494E-A36C-25475481046F}" type="pres">
      <dgm:prSet presAssocID="{236DBBC2-6BC0-284A-ADA4-B43DFD049323}" presName="rootComposite" presStyleCnt="0"/>
      <dgm:spPr/>
    </dgm:pt>
    <dgm:pt modelId="{3BBBE319-8783-394C-8E58-CD3B3E26EDFA}" type="pres">
      <dgm:prSet presAssocID="{236DBBC2-6BC0-284A-ADA4-B43DFD049323}" presName="rootText" presStyleLbl="node4" presStyleIdx="7" presStyleCnt="12" custLinFactY="100000" custLinFactNeighborX="226" custLinFactNeighborY="159382">
        <dgm:presLayoutVars>
          <dgm:chPref val="3"/>
        </dgm:presLayoutVars>
      </dgm:prSet>
      <dgm:spPr/>
    </dgm:pt>
    <dgm:pt modelId="{9A2B21A2-E920-984C-AD9B-DA0F65702A9A}" type="pres">
      <dgm:prSet presAssocID="{236DBBC2-6BC0-284A-ADA4-B43DFD049323}" presName="rootConnector" presStyleLbl="node4" presStyleIdx="7" presStyleCnt="12"/>
      <dgm:spPr/>
    </dgm:pt>
    <dgm:pt modelId="{E18ED302-2307-FA40-8F9C-62D85DEFF528}" type="pres">
      <dgm:prSet presAssocID="{236DBBC2-6BC0-284A-ADA4-B43DFD049323}" presName="hierChild4" presStyleCnt="0"/>
      <dgm:spPr/>
    </dgm:pt>
    <dgm:pt modelId="{178A2321-F635-B441-ADC6-35D1439FCDC3}" type="pres">
      <dgm:prSet presAssocID="{236DBBC2-6BC0-284A-ADA4-B43DFD049323}" presName="hierChild5" presStyleCnt="0"/>
      <dgm:spPr/>
    </dgm:pt>
    <dgm:pt modelId="{18B7BCE4-384E-A444-99B4-E9891B4F9993}" type="pres">
      <dgm:prSet presAssocID="{6A87B8C1-CCAB-7046-ACC5-8612A7AD3D6C}" presName="Name64" presStyleLbl="parChTrans1D4" presStyleIdx="8" presStyleCnt="12"/>
      <dgm:spPr/>
    </dgm:pt>
    <dgm:pt modelId="{59565660-A8DA-E446-B92C-E4AEB6B7FD0D}" type="pres">
      <dgm:prSet presAssocID="{20F697CF-14EB-204A-846A-5AD24C1923B7}" presName="hierRoot2" presStyleCnt="0">
        <dgm:presLayoutVars>
          <dgm:hierBranch val="init"/>
        </dgm:presLayoutVars>
      </dgm:prSet>
      <dgm:spPr/>
    </dgm:pt>
    <dgm:pt modelId="{214FED5D-29A0-2147-82E6-6467DACA2DA6}" type="pres">
      <dgm:prSet presAssocID="{20F697CF-14EB-204A-846A-5AD24C1923B7}" presName="rootComposite" presStyleCnt="0"/>
      <dgm:spPr/>
    </dgm:pt>
    <dgm:pt modelId="{C702723A-CC39-F24C-9DBF-CA837A3363D5}" type="pres">
      <dgm:prSet presAssocID="{20F697CF-14EB-204A-846A-5AD24C1923B7}" presName="rootText" presStyleLbl="node4" presStyleIdx="8" presStyleCnt="12" custScaleY="200195" custLinFactY="100000" custLinFactNeighborX="226" custLinFactNeighborY="163394">
        <dgm:presLayoutVars>
          <dgm:chPref val="3"/>
        </dgm:presLayoutVars>
      </dgm:prSet>
      <dgm:spPr/>
    </dgm:pt>
    <dgm:pt modelId="{5A17CF24-0D0A-6047-B85A-BB96AB5B8711}" type="pres">
      <dgm:prSet presAssocID="{20F697CF-14EB-204A-846A-5AD24C1923B7}" presName="rootConnector" presStyleLbl="node4" presStyleIdx="8" presStyleCnt="12"/>
      <dgm:spPr/>
    </dgm:pt>
    <dgm:pt modelId="{8410500C-37FB-A542-8FCA-0DD978F3B33E}" type="pres">
      <dgm:prSet presAssocID="{20F697CF-14EB-204A-846A-5AD24C1923B7}" presName="hierChild4" presStyleCnt="0"/>
      <dgm:spPr/>
    </dgm:pt>
    <dgm:pt modelId="{EEDF10D5-596F-B34B-9E3D-27CFDC52F867}" type="pres">
      <dgm:prSet presAssocID="{20F697CF-14EB-204A-846A-5AD24C1923B7}" presName="hierChild5" presStyleCnt="0"/>
      <dgm:spPr/>
    </dgm:pt>
    <dgm:pt modelId="{927A7CCA-208E-2541-8D54-8126B07FA828}" type="pres">
      <dgm:prSet presAssocID="{FAAF7D3E-149E-FB49-BA9F-1F3EDAC3F176}" presName="hierChild5" presStyleCnt="0"/>
      <dgm:spPr/>
    </dgm:pt>
    <dgm:pt modelId="{0F86D556-F457-8948-851A-B27FB7F2C4E2}" type="pres">
      <dgm:prSet presAssocID="{FCDE2CA5-8E38-FA48-8F2C-DA82CB2B0460}" presName="hierChild5" presStyleCnt="0"/>
      <dgm:spPr/>
    </dgm:pt>
    <dgm:pt modelId="{E11B92F8-17CE-8C48-A51E-1BC68E24D66A}" type="pres">
      <dgm:prSet presAssocID="{C22F76A4-9B3B-6743-89EE-D85039C52FE2}" presName="Name64" presStyleLbl="parChTrans1D4" presStyleIdx="9" presStyleCnt="12"/>
      <dgm:spPr/>
    </dgm:pt>
    <dgm:pt modelId="{16F9595C-7255-0D4A-A863-1118ECAE9BC8}" type="pres">
      <dgm:prSet presAssocID="{9955AB0A-5681-144B-BBE0-0DF43DFFDA47}" presName="hierRoot2" presStyleCnt="0">
        <dgm:presLayoutVars>
          <dgm:hierBranch val="init"/>
        </dgm:presLayoutVars>
      </dgm:prSet>
      <dgm:spPr/>
    </dgm:pt>
    <dgm:pt modelId="{777A4A7A-7B47-3247-8C9F-1F8B9BB31E8E}" type="pres">
      <dgm:prSet presAssocID="{9955AB0A-5681-144B-BBE0-0DF43DFFDA47}" presName="rootComposite" presStyleCnt="0"/>
      <dgm:spPr/>
    </dgm:pt>
    <dgm:pt modelId="{E2803ADC-31B9-584B-90DC-EBAE20718927}" type="pres">
      <dgm:prSet presAssocID="{9955AB0A-5681-144B-BBE0-0DF43DFFDA47}" presName="rootText" presStyleLbl="node4" presStyleIdx="9" presStyleCnt="12" custScaleX="117443" custScaleY="200195" custLinFactY="100000" custLinFactNeighborX="612" custLinFactNeighborY="159516">
        <dgm:presLayoutVars>
          <dgm:chPref val="3"/>
        </dgm:presLayoutVars>
      </dgm:prSet>
      <dgm:spPr/>
    </dgm:pt>
    <dgm:pt modelId="{F970217E-1C6D-4A4B-A289-FA1463F87B5A}" type="pres">
      <dgm:prSet presAssocID="{9955AB0A-5681-144B-BBE0-0DF43DFFDA47}" presName="rootConnector" presStyleLbl="node4" presStyleIdx="9" presStyleCnt="12"/>
      <dgm:spPr/>
    </dgm:pt>
    <dgm:pt modelId="{BFAA467F-2814-AA41-8686-BFB7C5544657}" type="pres">
      <dgm:prSet presAssocID="{9955AB0A-5681-144B-BBE0-0DF43DFFDA47}" presName="hierChild4" presStyleCnt="0"/>
      <dgm:spPr/>
    </dgm:pt>
    <dgm:pt modelId="{1E021B67-C2A8-AC4F-AD08-EDA5AA1BB7C5}" type="pres">
      <dgm:prSet presAssocID="{9955AB0A-5681-144B-BBE0-0DF43DFFDA47}" presName="hierChild5" presStyleCnt="0"/>
      <dgm:spPr/>
    </dgm:pt>
    <dgm:pt modelId="{402D3851-8966-454F-A4EB-442A0BD68D20}" type="pres">
      <dgm:prSet presAssocID="{C43AAB74-107F-454C-9A2B-0E4F0B384E24}" presName="hierChild5" presStyleCnt="0"/>
      <dgm:spPr/>
    </dgm:pt>
    <dgm:pt modelId="{9EB2AAE8-488E-6144-A1AE-20C2E9FC6AB1}" type="pres">
      <dgm:prSet presAssocID="{2E8315E8-F49B-1D4E-9AA8-E715908BEE26}" presName="Name64" presStyleLbl="parChTrans1D4" presStyleIdx="10" presStyleCnt="12"/>
      <dgm:spPr/>
    </dgm:pt>
    <dgm:pt modelId="{9EC68B30-F7F0-C140-A062-CB755BD459D2}" type="pres">
      <dgm:prSet presAssocID="{5868541C-96CD-5648-A8E2-162587EF7691}" presName="hierRoot2" presStyleCnt="0">
        <dgm:presLayoutVars>
          <dgm:hierBranch val="init"/>
        </dgm:presLayoutVars>
      </dgm:prSet>
      <dgm:spPr/>
    </dgm:pt>
    <dgm:pt modelId="{7CBC200B-ECC4-D64B-8556-03182AB1C562}" type="pres">
      <dgm:prSet presAssocID="{5868541C-96CD-5648-A8E2-162587EF7691}" presName="rootComposite" presStyleCnt="0"/>
      <dgm:spPr/>
    </dgm:pt>
    <dgm:pt modelId="{832AD812-5702-5949-BEA7-30876A6A1811}" type="pres">
      <dgm:prSet presAssocID="{5868541C-96CD-5648-A8E2-162587EF7691}" presName="rootText" presStyleLbl="node4" presStyleIdx="10" presStyleCnt="12" custLinFactY="40413" custLinFactNeighborY="100000">
        <dgm:presLayoutVars>
          <dgm:chPref val="3"/>
        </dgm:presLayoutVars>
      </dgm:prSet>
      <dgm:spPr/>
    </dgm:pt>
    <dgm:pt modelId="{7E31C21D-876A-444B-8DC5-7ED0EA644AF3}" type="pres">
      <dgm:prSet presAssocID="{5868541C-96CD-5648-A8E2-162587EF7691}" presName="rootConnector" presStyleLbl="node4" presStyleIdx="10" presStyleCnt="12"/>
      <dgm:spPr/>
    </dgm:pt>
    <dgm:pt modelId="{E4E9D3C7-5007-8245-B75E-D45A2AB3A900}" type="pres">
      <dgm:prSet presAssocID="{5868541C-96CD-5648-A8E2-162587EF7691}" presName="hierChild4" presStyleCnt="0"/>
      <dgm:spPr/>
    </dgm:pt>
    <dgm:pt modelId="{B2FB327D-ADE7-7A4E-92DF-1E77F60A0296}" type="pres">
      <dgm:prSet presAssocID="{5868541C-96CD-5648-A8E2-162587EF7691}" presName="hierChild5" presStyleCnt="0"/>
      <dgm:spPr/>
    </dgm:pt>
    <dgm:pt modelId="{FA10C70F-9816-2C49-B54E-BC9627A504E9}" type="pres">
      <dgm:prSet presAssocID="{23399F61-FB40-D14C-A87C-7D2492DE96BB}" presName="hierChild5" presStyleCnt="0"/>
      <dgm:spPr/>
    </dgm:pt>
    <dgm:pt modelId="{E4084CD1-184C-014C-8648-2BB100E1E92A}" type="pres">
      <dgm:prSet presAssocID="{75A15C7F-2213-1044-A7D4-6A010502579E}" presName="Name64" presStyleLbl="parChTrans1D4" presStyleIdx="11" presStyleCnt="12"/>
      <dgm:spPr/>
    </dgm:pt>
    <dgm:pt modelId="{E8A8B56A-6D63-1945-A4FF-4DFF9C57DA8A}" type="pres">
      <dgm:prSet presAssocID="{3063311A-3F13-A144-A8F7-8AD1855B7931}" presName="hierRoot2" presStyleCnt="0">
        <dgm:presLayoutVars>
          <dgm:hierBranch val="init"/>
        </dgm:presLayoutVars>
      </dgm:prSet>
      <dgm:spPr/>
    </dgm:pt>
    <dgm:pt modelId="{A976FC9A-E363-124C-B516-1BBEC8CC1FB9}" type="pres">
      <dgm:prSet presAssocID="{3063311A-3F13-A144-A8F7-8AD1855B7931}" presName="rootComposite" presStyleCnt="0"/>
      <dgm:spPr/>
    </dgm:pt>
    <dgm:pt modelId="{05001813-7281-4247-9427-E959B854AD79}" type="pres">
      <dgm:prSet presAssocID="{3063311A-3F13-A144-A8F7-8AD1855B7931}" presName="rootText" presStyleLbl="node4" presStyleIdx="11" presStyleCnt="12" custLinFactNeighborY="70207">
        <dgm:presLayoutVars>
          <dgm:chPref val="3"/>
        </dgm:presLayoutVars>
      </dgm:prSet>
      <dgm:spPr/>
    </dgm:pt>
    <dgm:pt modelId="{528CCF2F-E2F7-3741-8FFB-F4CE9AA3E520}" type="pres">
      <dgm:prSet presAssocID="{3063311A-3F13-A144-A8F7-8AD1855B7931}" presName="rootConnector" presStyleLbl="node4" presStyleIdx="11" presStyleCnt="12"/>
      <dgm:spPr/>
    </dgm:pt>
    <dgm:pt modelId="{70400FF5-6E72-0A40-8EAD-525A7C041C1A}" type="pres">
      <dgm:prSet presAssocID="{3063311A-3F13-A144-A8F7-8AD1855B7931}" presName="hierChild4" presStyleCnt="0"/>
      <dgm:spPr/>
    </dgm:pt>
    <dgm:pt modelId="{A076711A-6213-D34E-A144-0F4D050752A2}" type="pres">
      <dgm:prSet presAssocID="{3063311A-3F13-A144-A8F7-8AD1855B7931}" presName="hierChild5" presStyleCnt="0"/>
      <dgm:spPr/>
    </dgm:pt>
    <dgm:pt modelId="{022A4025-AC22-EF41-A74B-0B03C6C7DA35}" type="pres">
      <dgm:prSet presAssocID="{3357E286-7917-F54B-B3E6-144EDABEA521}" presName="hierChild5" presStyleCnt="0"/>
      <dgm:spPr/>
    </dgm:pt>
    <dgm:pt modelId="{340B0055-554A-3846-8255-DB728E3C4787}" type="pres">
      <dgm:prSet presAssocID="{7A18223E-A26D-1045-B4B2-5337B3FE5E5A}" presName="hierChild5" presStyleCnt="0"/>
      <dgm:spPr/>
    </dgm:pt>
    <dgm:pt modelId="{9BAE7A67-6E31-4D4F-A9C0-8B734D511697}" type="pres">
      <dgm:prSet presAssocID="{5B5C9D2E-848A-D14B-B71A-523B518A5B6E}" presName="Name64" presStyleLbl="parChTrans1D3" presStyleIdx="1" presStyleCnt="2"/>
      <dgm:spPr/>
    </dgm:pt>
    <dgm:pt modelId="{C107A304-99E9-634F-9632-8D605513E71D}" type="pres">
      <dgm:prSet presAssocID="{8AE33F0E-E821-4240-9160-9351BE5C11B8}" presName="hierRoot2" presStyleCnt="0">
        <dgm:presLayoutVars>
          <dgm:hierBranch val="init"/>
        </dgm:presLayoutVars>
      </dgm:prSet>
      <dgm:spPr/>
    </dgm:pt>
    <dgm:pt modelId="{74D128E0-8BFE-424B-A4AA-E2309822F881}" type="pres">
      <dgm:prSet presAssocID="{8AE33F0E-E821-4240-9160-9351BE5C11B8}" presName="rootComposite" presStyleCnt="0"/>
      <dgm:spPr/>
    </dgm:pt>
    <dgm:pt modelId="{E58C4BBE-D2D9-C149-980B-51685C0EC4DA}" type="pres">
      <dgm:prSet presAssocID="{8AE33F0E-E821-4240-9160-9351BE5C11B8}" presName="rootText" presStyleLbl="node3" presStyleIdx="1" presStyleCnt="2" custLinFactNeighborX="1510" custLinFactNeighborY="70207">
        <dgm:presLayoutVars>
          <dgm:chPref val="3"/>
        </dgm:presLayoutVars>
      </dgm:prSet>
      <dgm:spPr/>
    </dgm:pt>
    <dgm:pt modelId="{1C16388E-EA1B-E343-BFE9-EE4B54524256}" type="pres">
      <dgm:prSet presAssocID="{8AE33F0E-E821-4240-9160-9351BE5C11B8}" presName="rootConnector" presStyleLbl="node3" presStyleIdx="1" presStyleCnt="2"/>
      <dgm:spPr/>
    </dgm:pt>
    <dgm:pt modelId="{8AA46351-6B2B-B441-990F-36F34764ABDE}" type="pres">
      <dgm:prSet presAssocID="{8AE33F0E-E821-4240-9160-9351BE5C11B8}" presName="hierChild4" presStyleCnt="0"/>
      <dgm:spPr/>
    </dgm:pt>
    <dgm:pt modelId="{5ECAFC2B-D1A7-784D-BC25-BE990811F06A}" type="pres">
      <dgm:prSet presAssocID="{8AE33F0E-E821-4240-9160-9351BE5C11B8}" presName="hierChild5" presStyleCnt="0"/>
      <dgm:spPr/>
    </dgm:pt>
    <dgm:pt modelId="{06BB0042-D671-C147-B4D8-BCD4C11E6623}" type="pres">
      <dgm:prSet presAssocID="{EE0CD86E-6B23-E04C-BEA0-634D5B1B9275}" presName="hierChild5" presStyleCnt="0"/>
      <dgm:spPr/>
    </dgm:pt>
    <dgm:pt modelId="{4BCB1086-EFB4-4646-AA5E-DE7436EC8474}" type="pres">
      <dgm:prSet presAssocID="{A5725AFD-5593-8844-8899-35BA9790515E}" presName="hierChild3" presStyleCnt="0"/>
      <dgm:spPr/>
    </dgm:pt>
  </dgm:ptLst>
  <dgm:cxnLst>
    <dgm:cxn modelId="{7A520209-30F5-3747-9E2E-84B3306EB229}" type="presOf" srcId="{07D52E7F-78BA-5A4A-861E-93E31F34E7C8}" destId="{2E629E93-D8E7-CC4B-8D6D-98F3E6EB44A3}" srcOrd="0" destOrd="0" presId="urn:microsoft.com/office/officeart/2009/3/layout/HorizontalOrganizationChart"/>
    <dgm:cxn modelId="{739E6B11-4113-BD4B-81CE-2A0F6CA6B80B}" type="presOf" srcId="{20F697CF-14EB-204A-846A-5AD24C1923B7}" destId="{5A17CF24-0D0A-6047-B85A-BB96AB5B8711}" srcOrd="1" destOrd="0" presId="urn:microsoft.com/office/officeart/2009/3/layout/HorizontalOrganizationChart"/>
    <dgm:cxn modelId="{3DB40A13-E4FC-564C-9A31-3D3237E2FE2A}" type="presOf" srcId="{C43AAB74-107F-454C-9A2B-0E4F0B384E24}" destId="{DDEA3AC8-63EF-4146-9AA4-418D33F82F1C}" srcOrd="0" destOrd="0" presId="urn:microsoft.com/office/officeart/2009/3/layout/HorizontalOrganizationChart"/>
    <dgm:cxn modelId="{7AD55119-3129-8042-8955-4CB41814A283}" type="presOf" srcId="{6A87B8C1-CCAB-7046-ACC5-8612A7AD3D6C}" destId="{18B7BCE4-384E-A444-99B4-E9891B4F9993}" srcOrd="0" destOrd="0" presId="urn:microsoft.com/office/officeart/2009/3/layout/HorizontalOrganizationChart"/>
    <dgm:cxn modelId="{16CCE628-4531-FC43-801F-D12AC46FAAC3}" type="presOf" srcId="{7E8EE425-1B7B-5F49-A6D6-5A05A274D23F}" destId="{4B3D49E3-06D6-7B42-8DA4-423E3172DC0D}" srcOrd="0" destOrd="0" presId="urn:microsoft.com/office/officeart/2009/3/layout/HorizontalOrganizationChart"/>
    <dgm:cxn modelId="{D61F7B33-5354-8248-BB06-5F08E16AA3E9}" type="presOf" srcId="{EE0CD86E-6B23-E04C-BEA0-634D5B1B9275}" destId="{1A71A09B-40CC-9244-8D3B-B1AF56D50992}" srcOrd="0" destOrd="0" presId="urn:microsoft.com/office/officeart/2009/3/layout/HorizontalOrganizationChart"/>
    <dgm:cxn modelId="{10687435-FAE3-7141-9DAA-234BCAEBC8FA}" srcId="{7A18223E-A26D-1045-B4B2-5337B3FE5E5A}" destId="{3357E286-7917-F54B-B3E6-144EDABEA521}" srcOrd="1" destOrd="0" parTransId="{3187878C-BA1B-FA4F-AFBA-A896703DBD3E}" sibTransId="{5C4D4ABE-9C61-E242-80B4-61DF03A4489D}"/>
    <dgm:cxn modelId="{A8F64936-2306-FF4F-A075-1946956F44E1}" type="presOf" srcId="{9955AB0A-5681-144B-BBE0-0DF43DFFDA47}" destId="{E2803ADC-31B9-584B-90DC-EBAE20718927}" srcOrd="0" destOrd="0" presId="urn:microsoft.com/office/officeart/2009/3/layout/HorizontalOrganizationChart"/>
    <dgm:cxn modelId="{19FC2839-1F07-1C44-B295-B925DF195EC0}" type="presOf" srcId="{EC7A66FE-B5F1-8A4E-832C-20BB9F75DB64}" destId="{30245833-8F15-E649-886E-3B256D06F5B2}" srcOrd="0" destOrd="0" presId="urn:microsoft.com/office/officeart/2009/3/layout/HorizontalOrganizationChart"/>
    <dgm:cxn modelId="{414A2A39-6637-DB4E-A1C1-964A592D424A}" type="presOf" srcId="{236DBBC2-6BC0-284A-ADA4-B43DFD049323}" destId="{9A2B21A2-E920-984C-AD9B-DA0F65702A9A}" srcOrd="1" destOrd="0" presId="urn:microsoft.com/office/officeart/2009/3/layout/HorizontalOrganizationChart"/>
    <dgm:cxn modelId="{04840F3B-D76A-D447-9C7D-E22BDC5EC64D}" type="presOf" srcId="{FAAF7D3E-149E-FB49-BA9F-1F3EDAC3F176}" destId="{FFCD7DF0-4E9C-1941-8F45-D899D9E917E6}" srcOrd="0" destOrd="0" presId="urn:microsoft.com/office/officeart/2009/3/layout/HorizontalOrganizationChart"/>
    <dgm:cxn modelId="{2492E73B-912D-4448-A2B5-008BA2B3E64D}" type="presOf" srcId="{C43AAB74-107F-454C-9A2B-0E4F0B384E24}" destId="{798E36F1-32FE-E746-A573-32E8F0A8BEAF}" srcOrd="1" destOrd="0" presId="urn:microsoft.com/office/officeart/2009/3/layout/HorizontalOrganizationChart"/>
    <dgm:cxn modelId="{A9DD4440-8DCF-D948-9E1C-6E8FB0CCE9AD}" type="presOf" srcId="{9955AB0A-5681-144B-BBE0-0DF43DFFDA47}" destId="{F970217E-1C6D-4A4B-A289-FA1463F87B5A}" srcOrd="1" destOrd="0" presId="urn:microsoft.com/office/officeart/2009/3/layout/HorizontalOrganizationChart"/>
    <dgm:cxn modelId="{82DDA548-0FC5-6C43-A9C6-4995AA0BDD60}" type="presOf" srcId="{B0014E00-A6CC-064C-9CE9-32C41A31D945}" destId="{99616FEA-4328-1A4C-9827-998287A93B87}" srcOrd="0" destOrd="0" presId="urn:microsoft.com/office/officeart/2009/3/layout/HorizontalOrganizationChart"/>
    <dgm:cxn modelId="{CD698D4B-A756-BB4D-9460-1A5A5541BCDD}" type="presOf" srcId="{A5725AFD-5593-8844-8899-35BA9790515E}" destId="{311C5631-0A06-D946-94E5-CFCB183DA444}" srcOrd="1" destOrd="0" presId="urn:microsoft.com/office/officeart/2009/3/layout/HorizontalOrganizationChart"/>
    <dgm:cxn modelId="{71CF674C-5B0C-F549-B7C7-74E6408EB34E}" type="presOf" srcId="{FAAF7D3E-149E-FB49-BA9F-1F3EDAC3F176}" destId="{5B09FA06-C4F6-7743-804A-E7AB07DA3910}" srcOrd="1" destOrd="0" presId="urn:microsoft.com/office/officeart/2009/3/layout/HorizontalOrganizationChart"/>
    <dgm:cxn modelId="{C5562650-BB70-824A-A802-D9D3064A0388}" type="presOf" srcId="{7A18223E-A26D-1045-B4B2-5337B3FE5E5A}" destId="{6B06580D-EB5E-9B4B-B4A2-FF959A346DA4}" srcOrd="1" destOrd="0" presId="urn:microsoft.com/office/officeart/2009/3/layout/HorizontalOrganizationChart"/>
    <dgm:cxn modelId="{91CBD157-A0C4-0D4D-A9C6-482E56B20B58}" type="presOf" srcId="{3187878C-BA1B-FA4F-AFBA-A896703DBD3E}" destId="{3795D0A1-5061-1C40-BF5A-2883024FD990}" srcOrd="0" destOrd="0" presId="urn:microsoft.com/office/officeart/2009/3/layout/HorizontalOrganizationChart"/>
    <dgm:cxn modelId="{DD26585A-F655-DB4A-89A2-DE080878FACA}" type="presOf" srcId="{3063311A-3F13-A144-A8F7-8AD1855B7931}" destId="{528CCF2F-E2F7-3741-8FFB-F4CE9AA3E520}" srcOrd="1" destOrd="0" presId="urn:microsoft.com/office/officeart/2009/3/layout/HorizontalOrganizationChart"/>
    <dgm:cxn modelId="{2B78CB5E-0B40-2747-BA30-89AB1BA111C5}" type="presOf" srcId="{2E8315E8-F49B-1D4E-9AA8-E715908BEE26}" destId="{9EB2AAE8-488E-6144-A1AE-20C2E9FC6AB1}" srcOrd="0" destOrd="0" presId="urn:microsoft.com/office/officeart/2009/3/layout/HorizontalOrganizationChart"/>
    <dgm:cxn modelId="{317D3863-E881-1B46-A629-8424AEEA27AB}" type="presOf" srcId="{36A8A46A-5860-4F4F-8329-A2ED408B37D8}" destId="{FBD0258F-35D8-F34E-85E8-1BF9A2448450}" srcOrd="0" destOrd="0" presId="urn:microsoft.com/office/officeart/2009/3/layout/HorizontalOrganizationChart"/>
    <dgm:cxn modelId="{CB552C65-C4CA-F04F-95D2-F089580AF133}" srcId="{23399F61-FB40-D14C-A87C-7D2492DE96BB}" destId="{5868541C-96CD-5648-A8E2-162587EF7691}" srcOrd="1" destOrd="0" parTransId="{2E8315E8-F49B-1D4E-9AA8-E715908BEE26}" sibTransId="{B8DB61E3-1E8E-FE4F-BE4B-E913207AA7FF}"/>
    <dgm:cxn modelId="{0B43F468-CD83-364A-AB9A-7B005AE7448E}" srcId="{EE0CD86E-6B23-E04C-BEA0-634D5B1B9275}" destId="{7A18223E-A26D-1045-B4B2-5337B3FE5E5A}" srcOrd="0" destOrd="0" parTransId="{34913A2F-5ED6-BB42-9FC2-D4E93A77A606}" sibTransId="{B87F087C-9AAF-2540-A6E0-E349F1D377B3}"/>
    <dgm:cxn modelId="{55C55869-7111-A64E-BD7E-04F3882A8681}" srcId="{FCDE2CA5-8E38-FA48-8F2C-DA82CB2B0460}" destId="{D85EF43F-5065-2842-9FFA-DB3C3945889C}" srcOrd="0" destOrd="0" parTransId="{36A8A46A-5860-4F4F-8329-A2ED408B37D8}" sibTransId="{4610049E-4525-8444-B126-296DB760DBE9}"/>
    <dgm:cxn modelId="{0985C369-5DA0-7649-9142-4BBB42DEA634}" srcId="{7A18223E-A26D-1045-B4B2-5337B3FE5E5A}" destId="{E34A1C85-802D-AC41-AE88-10A38FCEFB5C}" srcOrd="0" destOrd="0" parTransId="{9E618F1D-67C2-0C40-AD2A-B34267D6B462}" sibTransId="{78689E8B-A445-F244-8183-3F59905E0A21}"/>
    <dgm:cxn modelId="{D2F5FA6A-F87D-F94E-9754-7376730401AF}" type="presOf" srcId="{5868541C-96CD-5648-A8E2-162587EF7691}" destId="{7E31C21D-876A-444B-8DC5-7ED0EA644AF3}" srcOrd="1" destOrd="0" presId="urn:microsoft.com/office/officeart/2009/3/layout/HorizontalOrganizationChart"/>
    <dgm:cxn modelId="{7B599A7C-9B91-A54F-8827-10EECF92D561}" srcId="{FCDE2CA5-8E38-FA48-8F2C-DA82CB2B0460}" destId="{FAAF7D3E-149E-FB49-BA9F-1F3EDAC3F176}" srcOrd="1" destOrd="0" parTransId="{132C3687-6A31-5147-A3CB-6FB4ED586228}" sibTransId="{AA76498E-595B-5B47-B76F-357EDB9853C5}"/>
    <dgm:cxn modelId="{E990357D-6254-D442-BD15-E2EAE7FD1DFD}" srcId="{EE0CD86E-6B23-E04C-BEA0-634D5B1B9275}" destId="{8AE33F0E-E821-4240-9160-9351BE5C11B8}" srcOrd="1" destOrd="0" parTransId="{5B5C9D2E-848A-D14B-B71A-523B518A5B6E}" sibTransId="{88CC4F62-05D0-DD40-AEDB-A005F5F91B3B}"/>
    <dgm:cxn modelId="{1B2EED85-45AE-114F-BF78-1B93A02DB8E3}" type="presOf" srcId="{D85EF43F-5065-2842-9FFA-DB3C3945889C}" destId="{211869C9-393E-2A45-BC45-EC960C7BDEA0}" srcOrd="1" destOrd="0" presId="urn:microsoft.com/office/officeart/2009/3/layout/HorizontalOrganizationChart"/>
    <dgm:cxn modelId="{F5C7E988-D7ED-4E43-A678-66E9B16A3B0C}" type="presOf" srcId="{C617040D-9267-0D4F-A339-F7A4D21F014D}" destId="{D62BF5AE-3D4C-4241-83A4-301FB125153A}" srcOrd="0" destOrd="0" presId="urn:microsoft.com/office/officeart/2009/3/layout/HorizontalOrganizationChart"/>
    <dgm:cxn modelId="{8B9C008D-548A-AB49-B09B-53A993A8D3A6}" type="presOf" srcId="{132C3687-6A31-5147-A3CB-6FB4ED586228}" destId="{5B72E0C8-6581-1143-8607-402DCA8FD46F}" srcOrd="0" destOrd="0" presId="urn:microsoft.com/office/officeart/2009/3/layout/HorizontalOrganizationChart"/>
    <dgm:cxn modelId="{955AA790-59D7-CA4E-B2BB-AFED61C48584}" type="presOf" srcId="{20F697CF-14EB-204A-846A-5AD24C1923B7}" destId="{C702723A-CC39-F24C-9DBF-CA837A3363D5}" srcOrd="0" destOrd="0" presId="urn:microsoft.com/office/officeart/2009/3/layout/HorizontalOrganizationChart"/>
    <dgm:cxn modelId="{D05D4F91-EC88-F04E-B507-F9437F9BE8BA}" type="presOf" srcId="{23399F61-FB40-D14C-A87C-7D2492DE96BB}" destId="{E9E86F12-2779-4B4E-AE90-F6FECAA66BD5}" srcOrd="0" destOrd="0" presId="urn:microsoft.com/office/officeart/2009/3/layout/HorizontalOrganizationChart"/>
    <dgm:cxn modelId="{70426993-8FE5-8745-9F09-B51100AB2E7B}" srcId="{C43AAB74-107F-454C-9A2B-0E4F0B384E24}" destId="{FCDE2CA5-8E38-FA48-8F2C-DA82CB2B0460}" srcOrd="0" destOrd="0" parTransId="{07D52E7F-78BA-5A4A-861E-93E31F34E7C8}" sibTransId="{4FE65818-1B0D-AA40-ACD0-3C252CDFBE0C}"/>
    <dgm:cxn modelId="{BBDF3594-2CF2-894A-A2B0-B81B2F1A6BF4}" type="presOf" srcId="{3063311A-3F13-A144-A8F7-8AD1855B7931}" destId="{05001813-7281-4247-9427-E959B854AD79}" srcOrd="0" destOrd="0" presId="urn:microsoft.com/office/officeart/2009/3/layout/HorizontalOrganizationChart"/>
    <dgm:cxn modelId="{95828396-DD1A-1849-8014-A22DD1BADCD5}" type="presOf" srcId="{D85EF43F-5065-2842-9FFA-DB3C3945889C}" destId="{12143319-AB96-2A4A-A942-E3909C2FB6B0}" srcOrd="0" destOrd="0" presId="urn:microsoft.com/office/officeart/2009/3/layout/HorizontalOrganizationChart"/>
    <dgm:cxn modelId="{159EA8A1-0AE6-C74A-A04F-D641D53198FF}" srcId="{23399F61-FB40-D14C-A87C-7D2492DE96BB}" destId="{C43AAB74-107F-454C-9A2B-0E4F0B384E24}" srcOrd="0" destOrd="0" parTransId="{B0014E00-A6CC-064C-9CE9-32C41A31D945}" sibTransId="{995D67D2-6E89-3A4A-B4C0-EA517AF4C3AE}"/>
    <dgm:cxn modelId="{CF3848A6-F610-6D44-B34F-34CEBCBB1715}" type="presOf" srcId="{3357E286-7917-F54B-B3E6-144EDABEA521}" destId="{F5E1CCDB-3C4D-8142-99A9-9459BBA8364A}" srcOrd="1" destOrd="0" presId="urn:microsoft.com/office/officeart/2009/3/layout/HorizontalOrganizationChart"/>
    <dgm:cxn modelId="{D4ABA0A6-D1B9-304C-ABBE-4CC8F2E0F5A4}" type="presOf" srcId="{A5725AFD-5593-8844-8899-35BA9790515E}" destId="{51A3F98A-C0A0-BA4F-849B-5DC6AF1D26CB}" srcOrd="0" destOrd="0" presId="urn:microsoft.com/office/officeart/2009/3/layout/HorizontalOrganizationChart"/>
    <dgm:cxn modelId="{FC47D1A6-24AA-0F4D-9CEF-B6721791DB6C}" type="presOf" srcId="{7A18223E-A26D-1045-B4B2-5337B3FE5E5A}" destId="{537339A0-B9AF-AB4B-B763-87CF37AF6E7D}" srcOrd="0" destOrd="0" presId="urn:microsoft.com/office/officeart/2009/3/layout/HorizontalOrganizationChart"/>
    <dgm:cxn modelId="{E66253AE-FB6E-2941-A85D-E798F7605BA5}" type="presOf" srcId="{236DBBC2-6BC0-284A-ADA4-B43DFD049323}" destId="{3BBBE319-8783-394C-8E58-CD3B3E26EDFA}" srcOrd="0" destOrd="0" presId="urn:microsoft.com/office/officeart/2009/3/layout/HorizontalOrganizationChart"/>
    <dgm:cxn modelId="{9EAC47B0-9583-444E-A559-5FD743216CE4}" type="presOf" srcId="{54435272-2FBF-CE4F-B1BC-BEA9559DA1CF}" destId="{E7873040-1DFE-304D-8F53-0600AC6202B6}" srcOrd="0" destOrd="0" presId="urn:microsoft.com/office/officeart/2009/3/layout/HorizontalOrganizationChart"/>
    <dgm:cxn modelId="{209612B2-23A5-0544-9023-F1D1009DB1D0}" type="presOf" srcId="{4EB6A312-AB53-5843-88A5-44F804FCD53E}" destId="{1D4708D6-D411-554A-89F9-5FF5DBD31511}" srcOrd="0" destOrd="0" presId="urn:microsoft.com/office/officeart/2009/3/layout/HorizontalOrganizationChart"/>
    <dgm:cxn modelId="{4E8C39B3-90A2-5F4B-A4D3-9D1441B06B0E}" type="presOf" srcId="{681E5E26-A6D8-0548-A357-018BB9EC795C}" destId="{41B9DD4B-464C-974E-9095-97620A665CAC}" srcOrd="0" destOrd="0" presId="urn:microsoft.com/office/officeart/2009/3/layout/HorizontalOrganizationChart"/>
    <dgm:cxn modelId="{BA8DE4B3-9BD8-C249-9148-3C2A0D419F55}" srcId="{3357E286-7917-F54B-B3E6-144EDABEA521}" destId="{23399F61-FB40-D14C-A87C-7D2492DE96BB}" srcOrd="0" destOrd="0" parTransId="{54435272-2FBF-CE4F-B1BC-BEA9559DA1CF}" sibTransId="{29C7138A-E7D3-3B42-A835-F88E2C280B16}"/>
    <dgm:cxn modelId="{65317CB5-459C-8345-AE73-C3D366DA2AB2}" type="presOf" srcId="{5B5C9D2E-848A-D14B-B71A-523B518A5B6E}" destId="{9BAE7A67-6E31-4D4F-A9C0-8B734D511697}" srcOrd="0" destOrd="0" presId="urn:microsoft.com/office/officeart/2009/3/layout/HorizontalOrganizationChart"/>
    <dgm:cxn modelId="{2E0637B7-BE89-5D42-AF54-4C099CCAA89E}" srcId="{4EB6A312-AB53-5843-88A5-44F804FCD53E}" destId="{A5725AFD-5593-8844-8899-35BA9790515E}" srcOrd="0" destOrd="0" parTransId="{1F9195AD-F5A3-104C-B353-0D5F4C99791D}" sibTransId="{1B4F6A59-EF95-B04A-ABC7-1DCC4F832774}"/>
    <dgm:cxn modelId="{94F7DDBB-EED8-5E49-B48A-9206CBAC003B}" type="presOf" srcId="{3357E286-7917-F54B-B3E6-144EDABEA521}" destId="{F2DA5A73-5B5C-8B45-AD2C-7F87A7CB2883}" srcOrd="0" destOrd="0" presId="urn:microsoft.com/office/officeart/2009/3/layout/HorizontalOrganizationChart"/>
    <dgm:cxn modelId="{483D7CBE-7C12-CF45-889B-949DF3CCE912}" type="presOf" srcId="{34913A2F-5ED6-BB42-9FC2-D4E93A77A606}" destId="{BDF29278-DFC2-9D42-9FAC-1F64FCDB68E7}" srcOrd="0" destOrd="0" presId="urn:microsoft.com/office/officeart/2009/3/layout/HorizontalOrganizationChart"/>
    <dgm:cxn modelId="{CEF8B3C0-AF43-CB40-AFA9-B163293D353B}" srcId="{FAAF7D3E-149E-FB49-BA9F-1F3EDAC3F176}" destId="{20F697CF-14EB-204A-846A-5AD24C1923B7}" srcOrd="1" destOrd="0" parTransId="{6A87B8C1-CCAB-7046-ACC5-8612A7AD3D6C}" sibTransId="{603455D4-BC37-384D-8378-EED44ED7AF54}"/>
    <dgm:cxn modelId="{29A559CE-45E9-1F4F-9F56-1E5F9AD07AFC}" type="presOf" srcId="{E34A1C85-802D-AC41-AE88-10A38FCEFB5C}" destId="{985C6B14-E945-FE48-83BD-69005C4AA7CA}" srcOrd="1" destOrd="0" presId="urn:microsoft.com/office/officeart/2009/3/layout/HorizontalOrganizationChart"/>
    <dgm:cxn modelId="{63BB55D7-80FC-4745-ACE7-2B268D9C2407}" type="presOf" srcId="{23399F61-FB40-D14C-A87C-7D2492DE96BB}" destId="{E2C3A3A7-4BE7-7E49-9CAF-14C8B736A947}" srcOrd="1" destOrd="0" presId="urn:microsoft.com/office/officeart/2009/3/layout/HorizontalOrganizationChart"/>
    <dgm:cxn modelId="{D75975D7-1340-0D41-AC6C-75815D249963}" srcId="{A5725AFD-5593-8844-8899-35BA9790515E}" destId="{EE0CD86E-6B23-E04C-BEA0-634D5B1B9275}" srcOrd="1" destOrd="0" parTransId="{C617040D-9267-0D4F-A339-F7A4D21F014D}" sibTransId="{D036179F-4563-0948-BBA1-78E9FADA7827}"/>
    <dgm:cxn modelId="{61EDA0D8-0767-294A-86DC-E3F879D51A8E}" srcId="{C43AAB74-107F-454C-9A2B-0E4F0B384E24}" destId="{9955AB0A-5681-144B-BBE0-0DF43DFFDA47}" srcOrd="1" destOrd="0" parTransId="{C22F76A4-9B3B-6743-89EE-D85039C52FE2}" sibTransId="{1B6959E1-08D6-B049-AB0A-57314571ADCA}"/>
    <dgm:cxn modelId="{651086DB-4F4E-884D-A99C-903E3EC18479}" type="presOf" srcId="{EE0CD86E-6B23-E04C-BEA0-634D5B1B9275}" destId="{0A066390-1A59-8846-B3A8-808C7A1E00B1}" srcOrd="1" destOrd="0" presId="urn:microsoft.com/office/officeart/2009/3/layout/HorizontalOrganizationChart"/>
    <dgm:cxn modelId="{DD540FDE-849A-5547-A490-9AFB262C9A89}" type="presOf" srcId="{75A15C7F-2213-1044-A7D4-6A010502579E}" destId="{E4084CD1-184C-014C-8648-2BB100E1E92A}" srcOrd="0" destOrd="0" presId="urn:microsoft.com/office/officeart/2009/3/layout/HorizontalOrganizationChart"/>
    <dgm:cxn modelId="{60721EDF-7022-C44B-A842-222CB0FA81F4}" srcId="{A5725AFD-5593-8844-8899-35BA9790515E}" destId="{681E5E26-A6D8-0548-A357-018BB9EC795C}" srcOrd="0" destOrd="0" parTransId="{EC7A66FE-B5F1-8A4E-832C-20BB9F75DB64}" sibTransId="{D3AA64F0-4791-9749-807E-43C123C26FDA}"/>
    <dgm:cxn modelId="{705CF9E3-69D6-DA4D-B22D-388D8F9A96F7}" type="presOf" srcId="{681E5E26-A6D8-0548-A357-018BB9EC795C}" destId="{7515667F-49CF-4F49-B2EE-24E8696F25E2}" srcOrd="1" destOrd="0" presId="urn:microsoft.com/office/officeart/2009/3/layout/HorizontalOrganizationChart"/>
    <dgm:cxn modelId="{3FEF8CE7-8807-4243-9037-D0DCD20474F7}" srcId="{3357E286-7917-F54B-B3E6-144EDABEA521}" destId="{3063311A-3F13-A144-A8F7-8AD1855B7931}" srcOrd="1" destOrd="0" parTransId="{75A15C7F-2213-1044-A7D4-6A010502579E}" sibTransId="{BED0C864-403C-7345-B6CC-AC43DAB7AF65}"/>
    <dgm:cxn modelId="{8E8018E8-9E44-7545-809C-309215EFEBAF}" type="presOf" srcId="{FCDE2CA5-8E38-FA48-8F2C-DA82CB2B0460}" destId="{DC1577CA-D62C-294F-A31F-33EB23ED56C0}" srcOrd="0" destOrd="0" presId="urn:microsoft.com/office/officeart/2009/3/layout/HorizontalOrganizationChart"/>
    <dgm:cxn modelId="{FD8B8DE8-62DB-3444-8084-5E04F3AA4950}" type="presOf" srcId="{FCDE2CA5-8E38-FA48-8F2C-DA82CB2B0460}" destId="{99EFA5B4-6D1E-CF42-B0FF-93BEB78BCC56}" srcOrd="1" destOrd="0" presId="urn:microsoft.com/office/officeart/2009/3/layout/HorizontalOrganizationChart"/>
    <dgm:cxn modelId="{845493E9-CC5F-3248-A6B3-F4A8EBB05481}" type="presOf" srcId="{8AE33F0E-E821-4240-9160-9351BE5C11B8}" destId="{E58C4BBE-D2D9-C149-980B-51685C0EC4DA}" srcOrd="0" destOrd="0" presId="urn:microsoft.com/office/officeart/2009/3/layout/HorizontalOrganizationChart"/>
    <dgm:cxn modelId="{1F9F5BED-60B2-414F-93D2-EB5A69DCED1A}" type="presOf" srcId="{9E618F1D-67C2-0C40-AD2A-B34267D6B462}" destId="{08F395AD-206D-424A-AEB0-6BE123C9AACD}" srcOrd="0" destOrd="0" presId="urn:microsoft.com/office/officeart/2009/3/layout/HorizontalOrganizationChart"/>
    <dgm:cxn modelId="{9F6CFEED-B648-694D-A025-486BBE9477EE}" srcId="{FAAF7D3E-149E-FB49-BA9F-1F3EDAC3F176}" destId="{236DBBC2-6BC0-284A-ADA4-B43DFD049323}" srcOrd="0" destOrd="0" parTransId="{7E8EE425-1B7B-5F49-A6D6-5A05A274D23F}" sibTransId="{69E94BB6-D255-1045-9230-55BF203834E2}"/>
    <dgm:cxn modelId="{EB5880F2-EE5F-2445-8217-1D565762C68B}" type="presOf" srcId="{C22F76A4-9B3B-6743-89EE-D85039C52FE2}" destId="{E11B92F8-17CE-8C48-A51E-1BC68E24D66A}" srcOrd="0" destOrd="0" presId="urn:microsoft.com/office/officeart/2009/3/layout/HorizontalOrganizationChart"/>
    <dgm:cxn modelId="{D989BFF7-EF0E-F441-BDDF-2CC59EC6E4A7}" type="presOf" srcId="{8AE33F0E-E821-4240-9160-9351BE5C11B8}" destId="{1C16388E-EA1B-E343-BFE9-EE4B54524256}" srcOrd="1" destOrd="0" presId="urn:microsoft.com/office/officeart/2009/3/layout/HorizontalOrganizationChart"/>
    <dgm:cxn modelId="{6C8E1AF9-3C6E-1E41-9FF9-DAD579AD0869}" type="presOf" srcId="{5868541C-96CD-5648-A8E2-162587EF7691}" destId="{832AD812-5702-5949-BEA7-30876A6A1811}" srcOrd="0" destOrd="0" presId="urn:microsoft.com/office/officeart/2009/3/layout/HorizontalOrganizationChart"/>
    <dgm:cxn modelId="{B502E5FE-7E0D-1140-AA52-E7CD85E176A7}" type="presOf" srcId="{E34A1C85-802D-AC41-AE88-10A38FCEFB5C}" destId="{00ADF307-73F1-524F-BE19-FEA1E819CFAA}" srcOrd="0" destOrd="0" presId="urn:microsoft.com/office/officeart/2009/3/layout/HorizontalOrganizationChart"/>
    <dgm:cxn modelId="{D555F885-8D3B-CD47-8E50-7EAA32AF69B9}" type="presParOf" srcId="{1D4708D6-D411-554A-89F9-5FF5DBD31511}" destId="{16EBCE22-FA0F-D447-8821-25C1E4A11743}" srcOrd="0" destOrd="0" presId="urn:microsoft.com/office/officeart/2009/3/layout/HorizontalOrganizationChart"/>
    <dgm:cxn modelId="{627618CF-49AB-6948-9663-1A77864D20F2}" type="presParOf" srcId="{16EBCE22-FA0F-D447-8821-25C1E4A11743}" destId="{928BD401-375A-C84A-99EE-CFD10429AEB5}" srcOrd="0" destOrd="0" presId="urn:microsoft.com/office/officeart/2009/3/layout/HorizontalOrganizationChart"/>
    <dgm:cxn modelId="{D3CA9FB5-612B-A743-8CDA-157A87B48D0E}" type="presParOf" srcId="{928BD401-375A-C84A-99EE-CFD10429AEB5}" destId="{51A3F98A-C0A0-BA4F-849B-5DC6AF1D26CB}" srcOrd="0" destOrd="0" presId="urn:microsoft.com/office/officeart/2009/3/layout/HorizontalOrganizationChart"/>
    <dgm:cxn modelId="{A48DBD9D-20F6-F345-8A9A-E777ACF6712B}" type="presParOf" srcId="{928BD401-375A-C84A-99EE-CFD10429AEB5}" destId="{311C5631-0A06-D946-94E5-CFCB183DA444}" srcOrd="1" destOrd="0" presId="urn:microsoft.com/office/officeart/2009/3/layout/HorizontalOrganizationChart"/>
    <dgm:cxn modelId="{D3295C73-8819-FC4B-8A8F-A9929B024213}" type="presParOf" srcId="{16EBCE22-FA0F-D447-8821-25C1E4A11743}" destId="{10EC7D13-B4B1-D34B-AE12-7940C944792C}" srcOrd="1" destOrd="0" presId="urn:microsoft.com/office/officeart/2009/3/layout/HorizontalOrganizationChart"/>
    <dgm:cxn modelId="{D049F100-EA81-BE4B-A2B6-F23693342E1B}" type="presParOf" srcId="{10EC7D13-B4B1-D34B-AE12-7940C944792C}" destId="{30245833-8F15-E649-886E-3B256D06F5B2}" srcOrd="0" destOrd="0" presId="urn:microsoft.com/office/officeart/2009/3/layout/HorizontalOrganizationChart"/>
    <dgm:cxn modelId="{76E0B424-FB73-E94D-A646-B985BB1A9036}" type="presParOf" srcId="{10EC7D13-B4B1-D34B-AE12-7940C944792C}" destId="{543867B9-EA54-4540-8B71-70EE7E58D928}" srcOrd="1" destOrd="0" presId="urn:microsoft.com/office/officeart/2009/3/layout/HorizontalOrganizationChart"/>
    <dgm:cxn modelId="{6F204022-4669-7048-9BDB-FCF6C353C2E9}" type="presParOf" srcId="{543867B9-EA54-4540-8B71-70EE7E58D928}" destId="{F56D2463-E78B-4547-B878-0F77DFAEC32A}" srcOrd="0" destOrd="0" presId="urn:microsoft.com/office/officeart/2009/3/layout/HorizontalOrganizationChart"/>
    <dgm:cxn modelId="{68D23E70-E6CE-564A-B47E-ABC41675BEC7}" type="presParOf" srcId="{F56D2463-E78B-4547-B878-0F77DFAEC32A}" destId="{41B9DD4B-464C-974E-9095-97620A665CAC}" srcOrd="0" destOrd="0" presId="urn:microsoft.com/office/officeart/2009/3/layout/HorizontalOrganizationChart"/>
    <dgm:cxn modelId="{10DBBC93-AA85-CA45-BB08-880183964051}" type="presParOf" srcId="{F56D2463-E78B-4547-B878-0F77DFAEC32A}" destId="{7515667F-49CF-4F49-B2EE-24E8696F25E2}" srcOrd="1" destOrd="0" presId="urn:microsoft.com/office/officeart/2009/3/layout/HorizontalOrganizationChart"/>
    <dgm:cxn modelId="{1E62493F-61E8-F24F-8F08-AB5E65B26BE3}" type="presParOf" srcId="{543867B9-EA54-4540-8B71-70EE7E58D928}" destId="{DF0FA4FE-CFF3-F544-8ECF-355B3737EA35}" srcOrd="1" destOrd="0" presId="urn:microsoft.com/office/officeart/2009/3/layout/HorizontalOrganizationChart"/>
    <dgm:cxn modelId="{7989BBCA-A758-B946-90E7-29ABB23F9021}" type="presParOf" srcId="{543867B9-EA54-4540-8B71-70EE7E58D928}" destId="{8F11CADE-55AE-044F-8C3E-53563A77C394}" srcOrd="2" destOrd="0" presId="urn:microsoft.com/office/officeart/2009/3/layout/HorizontalOrganizationChart"/>
    <dgm:cxn modelId="{8603CF63-CA1D-6D4C-A2D7-ACDCE77DD470}" type="presParOf" srcId="{10EC7D13-B4B1-D34B-AE12-7940C944792C}" destId="{D62BF5AE-3D4C-4241-83A4-301FB125153A}" srcOrd="2" destOrd="0" presId="urn:microsoft.com/office/officeart/2009/3/layout/HorizontalOrganizationChart"/>
    <dgm:cxn modelId="{55936E89-7C75-0D49-9931-06CF9E3D76D3}" type="presParOf" srcId="{10EC7D13-B4B1-D34B-AE12-7940C944792C}" destId="{9597C3B2-C3B6-D847-8B2C-8027580DEC28}" srcOrd="3" destOrd="0" presId="urn:microsoft.com/office/officeart/2009/3/layout/HorizontalOrganizationChart"/>
    <dgm:cxn modelId="{1E44E18F-382E-C146-8BAC-368B43B59BE4}" type="presParOf" srcId="{9597C3B2-C3B6-D847-8B2C-8027580DEC28}" destId="{6D55FA8B-468C-2549-96F4-95B777EF491E}" srcOrd="0" destOrd="0" presId="urn:microsoft.com/office/officeart/2009/3/layout/HorizontalOrganizationChart"/>
    <dgm:cxn modelId="{10EBF140-76AD-954F-A694-945D7853BF2D}" type="presParOf" srcId="{6D55FA8B-468C-2549-96F4-95B777EF491E}" destId="{1A71A09B-40CC-9244-8D3B-B1AF56D50992}" srcOrd="0" destOrd="0" presId="urn:microsoft.com/office/officeart/2009/3/layout/HorizontalOrganizationChart"/>
    <dgm:cxn modelId="{EB6D3FF0-3F56-2243-83AA-9BB08ED3EC3A}" type="presParOf" srcId="{6D55FA8B-468C-2549-96F4-95B777EF491E}" destId="{0A066390-1A59-8846-B3A8-808C7A1E00B1}" srcOrd="1" destOrd="0" presId="urn:microsoft.com/office/officeart/2009/3/layout/HorizontalOrganizationChart"/>
    <dgm:cxn modelId="{209C0E17-6250-F742-A4F0-AA8AF4028CDA}" type="presParOf" srcId="{9597C3B2-C3B6-D847-8B2C-8027580DEC28}" destId="{02642507-8708-FA4E-B1DD-170BB7F478F4}" srcOrd="1" destOrd="0" presId="urn:microsoft.com/office/officeart/2009/3/layout/HorizontalOrganizationChart"/>
    <dgm:cxn modelId="{5B6796E2-7862-5F49-AE1B-0A7A6A1A89F4}" type="presParOf" srcId="{02642507-8708-FA4E-B1DD-170BB7F478F4}" destId="{BDF29278-DFC2-9D42-9FAC-1F64FCDB68E7}" srcOrd="0" destOrd="0" presId="urn:microsoft.com/office/officeart/2009/3/layout/HorizontalOrganizationChart"/>
    <dgm:cxn modelId="{DCBEF541-0CB3-EA42-91B3-3C1537AB6E0D}" type="presParOf" srcId="{02642507-8708-FA4E-B1DD-170BB7F478F4}" destId="{3F5A6CCB-1014-794B-9348-F68880CA54C9}" srcOrd="1" destOrd="0" presId="urn:microsoft.com/office/officeart/2009/3/layout/HorizontalOrganizationChart"/>
    <dgm:cxn modelId="{B3A705D1-19B7-D643-9377-DE2E244FB6ED}" type="presParOf" srcId="{3F5A6CCB-1014-794B-9348-F68880CA54C9}" destId="{2A509FAD-E56B-BF4F-8F30-F2B5D0357E29}" srcOrd="0" destOrd="0" presId="urn:microsoft.com/office/officeart/2009/3/layout/HorizontalOrganizationChart"/>
    <dgm:cxn modelId="{071FD375-AB9D-4E43-AA4F-4C132276E21C}" type="presParOf" srcId="{2A509FAD-E56B-BF4F-8F30-F2B5D0357E29}" destId="{537339A0-B9AF-AB4B-B763-87CF37AF6E7D}" srcOrd="0" destOrd="0" presId="urn:microsoft.com/office/officeart/2009/3/layout/HorizontalOrganizationChart"/>
    <dgm:cxn modelId="{F0A8C6D7-BA6B-C243-B8B2-DD21C15E77A4}" type="presParOf" srcId="{2A509FAD-E56B-BF4F-8F30-F2B5D0357E29}" destId="{6B06580D-EB5E-9B4B-B4A2-FF959A346DA4}" srcOrd="1" destOrd="0" presId="urn:microsoft.com/office/officeart/2009/3/layout/HorizontalOrganizationChart"/>
    <dgm:cxn modelId="{725FA2E4-E48B-E949-9848-0CBDFB74AE42}" type="presParOf" srcId="{3F5A6CCB-1014-794B-9348-F68880CA54C9}" destId="{D80A8083-C2B1-7C40-B070-35ADCF05C517}" srcOrd="1" destOrd="0" presId="urn:microsoft.com/office/officeart/2009/3/layout/HorizontalOrganizationChart"/>
    <dgm:cxn modelId="{B02A34C5-89BC-BC49-8543-8C858346A581}" type="presParOf" srcId="{D80A8083-C2B1-7C40-B070-35ADCF05C517}" destId="{08F395AD-206D-424A-AEB0-6BE123C9AACD}" srcOrd="0" destOrd="0" presId="urn:microsoft.com/office/officeart/2009/3/layout/HorizontalOrganizationChart"/>
    <dgm:cxn modelId="{FB70735E-1292-5E4F-99B4-6C17A8366BCA}" type="presParOf" srcId="{D80A8083-C2B1-7C40-B070-35ADCF05C517}" destId="{FF45DEBA-2C3C-FB4B-A5F4-6EA6942986C9}" srcOrd="1" destOrd="0" presId="urn:microsoft.com/office/officeart/2009/3/layout/HorizontalOrganizationChart"/>
    <dgm:cxn modelId="{0BC9EC01-9035-934E-A8A1-2D11C3C504A8}" type="presParOf" srcId="{FF45DEBA-2C3C-FB4B-A5F4-6EA6942986C9}" destId="{4B508A26-A449-3446-B403-3062BABAA13D}" srcOrd="0" destOrd="0" presId="urn:microsoft.com/office/officeart/2009/3/layout/HorizontalOrganizationChart"/>
    <dgm:cxn modelId="{5FD4E162-36A4-344F-8ACD-4B6EDE3256BD}" type="presParOf" srcId="{4B508A26-A449-3446-B403-3062BABAA13D}" destId="{00ADF307-73F1-524F-BE19-FEA1E819CFAA}" srcOrd="0" destOrd="0" presId="urn:microsoft.com/office/officeart/2009/3/layout/HorizontalOrganizationChart"/>
    <dgm:cxn modelId="{151F67DB-D23D-2B4D-B495-2C312BEF6F32}" type="presParOf" srcId="{4B508A26-A449-3446-B403-3062BABAA13D}" destId="{985C6B14-E945-FE48-83BD-69005C4AA7CA}" srcOrd="1" destOrd="0" presId="urn:microsoft.com/office/officeart/2009/3/layout/HorizontalOrganizationChart"/>
    <dgm:cxn modelId="{84E2660C-8AEE-1C40-9EBA-EF5FF48438F4}" type="presParOf" srcId="{FF45DEBA-2C3C-FB4B-A5F4-6EA6942986C9}" destId="{2E89719C-8C13-6D42-BD3A-02C9302138EB}" srcOrd="1" destOrd="0" presId="urn:microsoft.com/office/officeart/2009/3/layout/HorizontalOrganizationChart"/>
    <dgm:cxn modelId="{429A9F28-13B1-6E49-8CFB-EE6D5BB0E13E}" type="presParOf" srcId="{FF45DEBA-2C3C-FB4B-A5F4-6EA6942986C9}" destId="{C696C2D4-4570-8149-933B-0FC9F2522C43}" srcOrd="2" destOrd="0" presId="urn:microsoft.com/office/officeart/2009/3/layout/HorizontalOrganizationChart"/>
    <dgm:cxn modelId="{F1363A70-BC85-EA41-B347-7514BBF035F7}" type="presParOf" srcId="{D80A8083-C2B1-7C40-B070-35ADCF05C517}" destId="{3795D0A1-5061-1C40-BF5A-2883024FD990}" srcOrd="2" destOrd="0" presId="urn:microsoft.com/office/officeart/2009/3/layout/HorizontalOrganizationChart"/>
    <dgm:cxn modelId="{B9C5AE71-F324-A443-978C-4B203AAD2375}" type="presParOf" srcId="{D80A8083-C2B1-7C40-B070-35ADCF05C517}" destId="{78E0C5B1-A2EA-034C-B6FB-97BD6422A4E0}" srcOrd="3" destOrd="0" presId="urn:microsoft.com/office/officeart/2009/3/layout/HorizontalOrganizationChart"/>
    <dgm:cxn modelId="{880DF94E-EFCB-0843-A63D-AE045DA8AE94}" type="presParOf" srcId="{78E0C5B1-A2EA-034C-B6FB-97BD6422A4E0}" destId="{2C2D55EE-785A-F944-A384-8E7DD679EBED}" srcOrd="0" destOrd="0" presId="urn:microsoft.com/office/officeart/2009/3/layout/HorizontalOrganizationChart"/>
    <dgm:cxn modelId="{11F757D3-F5E0-0642-8E9B-1485C17FF9AB}" type="presParOf" srcId="{2C2D55EE-785A-F944-A384-8E7DD679EBED}" destId="{F2DA5A73-5B5C-8B45-AD2C-7F87A7CB2883}" srcOrd="0" destOrd="0" presId="urn:microsoft.com/office/officeart/2009/3/layout/HorizontalOrganizationChart"/>
    <dgm:cxn modelId="{272F3DB0-0EE7-8E48-AE87-92D0401FC447}" type="presParOf" srcId="{2C2D55EE-785A-F944-A384-8E7DD679EBED}" destId="{F5E1CCDB-3C4D-8142-99A9-9459BBA8364A}" srcOrd="1" destOrd="0" presId="urn:microsoft.com/office/officeart/2009/3/layout/HorizontalOrganizationChart"/>
    <dgm:cxn modelId="{6DE66C4C-26A8-B744-8A65-2E2B3CE2E99D}" type="presParOf" srcId="{78E0C5B1-A2EA-034C-B6FB-97BD6422A4E0}" destId="{6C3DF85D-E7C7-1743-B627-11B2AEC34B51}" srcOrd="1" destOrd="0" presId="urn:microsoft.com/office/officeart/2009/3/layout/HorizontalOrganizationChart"/>
    <dgm:cxn modelId="{D4F0DD01-FC80-014C-BCE1-81174197BDCF}" type="presParOf" srcId="{6C3DF85D-E7C7-1743-B627-11B2AEC34B51}" destId="{E7873040-1DFE-304D-8F53-0600AC6202B6}" srcOrd="0" destOrd="0" presId="urn:microsoft.com/office/officeart/2009/3/layout/HorizontalOrganizationChart"/>
    <dgm:cxn modelId="{338DA1BE-6ED0-224F-9DAD-44345B01A503}" type="presParOf" srcId="{6C3DF85D-E7C7-1743-B627-11B2AEC34B51}" destId="{B90352E2-7420-3540-B57F-E2B8EBC167CB}" srcOrd="1" destOrd="0" presId="urn:microsoft.com/office/officeart/2009/3/layout/HorizontalOrganizationChart"/>
    <dgm:cxn modelId="{AA7BECA2-7151-7949-854A-39D997B3708A}" type="presParOf" srcId="{B90352E2-7420-3540-B57F-E2B8EBC167CB}" destId="{8624B4A6-5F55-C648-B73D-978A2F8E4C6F}" srcOrd="0" destOrd="0" presId="urn:microsoft.com/office/officeart/2009/3/layout/HorizontalOrganizationChart"/>
    <dgm:cxn modelId="{7C76269C-4DC4-894D-B4D8-5FD478955BEE}" type="presParOf" srcId="{8624B4A6-5F55-C648-B73D-978A2F8E4C6F}" destId="{E9E86F12-2779-4B4E-AE90-F6FECAA66BD5}" srcOrd="0" destOrd="0" presId="urn:microsoft.com/office/officeart/2009/3/layout/HorizontalOrganizationChart"/>
    <dgm:cxn modelId="{FF3E8E83-390A-B54A-A56D-93CAB80ED624}" type="presParOf" srcId="{8624B4A6-5F55-C648-B73D-978A2F8E4C6F}" destId="{E2C3A3A7-4BE7-7E49-9CAF-14C8B736A947}" srcOrd="1" destOrd="0" presId="urn:microsoft.com/office/officeart/2009/3/layout/HorizontalOrganizationChart"/>
    <dgm:cxn modelId="{57EA8E7D-A82E-194E-A94F-F721E1DE6283}" type="presParOf" srcId="{B90352E2-7420-3540-B57F-E2B8EBC167CB}" destId="{FE2BA101-2D07-3C47-A31B-C81AF291E74B}" srcOrd="1" destOrd="0" presId="urn:microsoft.com/office/officeart/2009/3/layout/HorizontalOrganizationChart"/>
    <dgm:cxn modelId="{7F2946A5-BB7B-2C46-8CAE-316F9F5E815A}" type="presParOf" srcId="{FE2BA101-2D07-3C47-A31B-C81AF291E74B}" destId="{99616FEA-4328-1A4C-9827-998287A93B87}" srcOrd="0" destOrd="0" presId="urn:microsoft.com/office/officeart/2009/3/layout/HorizontalOrganizationChart"/>
    <dgm:cxn modelId="{EDAE588F-25D6-3442-9472-8BE2400C9F63}" type="presParOf" srcId="{FE2BA101-2D07-3C47-A31B-C81AF291E74B}" destId="{B4D3AD4F-7762-F54F-A500-F697C458D7C0}" srcOrd="1" destOrd="0" presId="urn:microsoft.com/office/officeart/2009/3/layout/HorizontalOrganizationChart"/>
    <dgm:cxn modelId="{66ADB9B3-A776-2145-A07C-13263873028A}" type="presParOf" srcId="{B4D3AD4F-7762-F54F-A500-F697C458D7C0}" destId="{CD40F146-5C69-5540-B08F-01AC230FE7DF}" srcOrd="0" destOrd="0" presId="urn:microsoft.com/office/officeart/2009/3/layout/HorizontalOrganizationChart"/>
    <dgm:cxn modelId="{D6D6D57B-842A-864B-A374-0760298AAF0F}" type="presParOf" srcId="{CD40F146-5C69-5540-B08F-01AC230FE7DF}" destId="{DDEA3AC8-63EF-4146-9AA4-418D33F82F1C}" srcOrd="0" destOrd="0" presId="urn:microsoft.com/office/officeart/2009/3/layout/HorizontalOrganizationChart"/>
    <dgm:cxn modelId="{9B6F1DF6-DFA9-1843-8C4B-F6DF3F0D11D7}" type="presParOf" srcId="{CD40F146-5C69-5540-B08F-01AC230FE7DF}" destId="{798E36F1-32FE-E746-A573-32E8F0A8BEAF}" srcOrd="1" destOrd="0" presId="urn:microsoft.com/office/officeart/2009/3/layout/HorizontalOrganizationChart"/>
    <dgm:cxn modelId="{423D2D4C-A23C-B249-A463-BF59F7B8C897}" type="presParOf" srcId="{B4D3AD4F-7762-F54F-A500-F697C458D7C0}" destId="{4B45468F-124B-AF40-B543-310534A8B37A}" srcOrd="1" destOrd="0" presId="urn:microsoft.com/office/officeart/2009/3/layout/HorizontalOrganizationChart"/>
    <dgm:cxn modelId="{6051383E-4AD4-7B44-8A08-99956E279A72}" type="presParOf" srcId="{4B45468F-124B-AF40-B543-310534A8B37A}" destId="{2E629E93-D8E7-CC4B-8D6D-98F3E6EB44A3}" srcOrd="0" destOrd="0" presId="urn:microsoft.com/office/officeart/2009/3/layout/HorizontalOrganizationChart"/>
    <dgm:cxn modelId="{6C3E2292-1EE3-0D4C-9989-FCF076372BDF}" type="presParOf" srcId="{4B45468F-124B-AF40-B543-310534A8B37A}" destId="{8F1CC7CD-9596-404B-8407-ED2155D0B139}" srcOrd="1" destOrd="0" presId="urn:microsoft.com/office/officeart/2009/3/layout/HorizontalOrganizationChart"/>
    <dgm:cxn modelId="{C5E90100-231F-D748-964A-DEA0EFAE1E05}" type="presParOf" srcId="{8F1CC7CD-9596-404B-8407-ED2155D0B139}" destId="{FEEF73DF-BDE2-4C4A-A9CA-E8DC9DE6CF2B}" srcOrd="0" destOrd="0" presId="urn:microsoft.com/office/officeart/2009/3/layout/HorizontalOrganizationChart"/>
    <dgm:cxn modelId="{46A10C52-BA8D-8B46-B314-4569C5B46D80}" type="presParOf" srcId="{FEEF73DF-BDE2-4C4A-A9CA-E8DC9DE6CF2B}" destId="{DC1577CA-D62C-294F-A31F-33EB23ED56C0}" srcOrd="0" destOrd="0" presId="urn:microsoft.com/office/officeart/2009/3/layout/HorizontalOrganizationChart"/>
    <dgm:cxn modelId="{BA766BE5-C11D-2940-A2BB-F499F624770A}" type="presParOf" srcId="{FEEF73DF-BDE2-4C4A-A9CA-E8DC9DE6CF2B}" destId="{99EFA5B4-6D1E-CF42-B0FF-93BEB78BCC56}" srcOrd="1" destOrd="0" presId="urn:microsoft.com/office/officeart/2009/3/layout/HorizontalOrganizationChart"/>
    <dgm:cxn modelId="{C65DC575-0882-E140-9B28-46FC9E668CF7}" type="presParOf" srcId="{8F1CC7CD-9596-404B-8407-ED2155D0B139}" destId="{45945362-5DCC-314A-B196-614149B54CBB}" srcOrd="1" destOrd="0" presId="urn:microsoft.com/office/officeart/2009/3/layout/HorizontalOrganizationChart"/>
    <dgm:cxn modelId="{84416AD2-3F1B-FC49-99DD-CF989264BEB7}" type="presParOf" srcId="{45945362-5DCC-314A-B196-614149B54CBB}" destId="{FBD0258F-35D8-F34E-85E8-1BF9A2448450}" srcOrd="0" destOrd="0" presId="urn:microsoft.com/office/officeart/2009/3/layout/HorizontalOrganizationChart"/>
    <dgm:cxn modelId="{6E32B887-150E-6A40-9D64-8113C244813D}" type="presParOf" srcId="{45945362-5DCC-314A-B196-614149B54CBB}" destId="{C1814AA4-AF6C-3E47-A8ED-364EA84D36FC}" srcOrd="1" destOrd="0" presId="urn:microsoft.com/office/officeart/2009/3/layout/HorizontalOrganizationChart"/>
    <dgm:cxn modelId="{7FE2C904-C026-8D4D-93BE-50795BA640DF}" type="presParOf" srcId="{C1814AA4-AF6C-3E47-A8ED-364EA84D36FC}" destId="{73CFF843-2EF3-BE4D-803D-6E0AB5D3B488}" srcOrd="0" destOrd="0" presId="urn:microsoft.com/office/officeart/2009/3/layout/HorizontalOrganizationChart"/>
    <dgm:cxn modelId="{F6E63F46-95D8-9C4F-A75D-1F25B1A7A3B7}" type="presParOf" srcId="{73CFF843-2EF3-BE4D-803D-6E0AB5D3B488}" destId="{12143319-AB96-2A4A-A942-E3909C2FB6B0}" srcOrd="0" destOrd="0" presId="urn:microsoft.com/office/officeart/2009/3/layout/HorizontalOrganizationChart"/>
    <dgm:cxn modelId="{DCEEFE4A-B7C9-2E42-B1F3-C604B463E855}" type="presParOf" srcId="{73CFF843-2EF3-BE4D-803D-6E0AB5D3B488}" destId="{211869C9-393E-2A45-BC45-EC960C7BDEA0}" srcOrd="1" destOrd="0" presId="urn:microsoft.com/office/officeart/2009/3/layout/HorizontalOrganizationChart"/>
    <dgm:cxn modelId="{D7698F06-6E6F-D249-AD16-014122DE6AAE}" type="presParOf" srcId="{C1814AA4-AF6C-3E47-A8ED-364EA84D36FC}" destId="{599147EF-9C61-9942-89BF-67DDE93B59E5}" srcOrd="1" destOrd="0" presId="urn:microsoft.com/office/officeart/2009/3/layout/HorizontalOrganizationChart"/>
    <dgm:cxn modelId="{2711C5F0-06DC-A545-A8C1-FCB476D3C95D}" type="presParOf" srcId="{C1814AA4-AF6C-3E47-A8ED-364EA84D36FC}" destId="{EC5BDE95-27DE-8341-B81E-9DEDFA75F8F6}" srcOrd="2" destOrd="0" presId="urn:microsoft.com/office/officeart/2009/3/layout/HorizontalOrganizationChart"/>
    <dgm:cxn modelId="{935EEC76-F875-964F-9EA4-173A7E386294}" type="presParOf" srcId="{45945362-5DCC-314A-B196-614149B54CBB}" destId="{5B72E0C8-6581-1143-8607-402DCA8FD46F}" srcOrd="2" destOrd="0" presId="urn:microsoft.com/office/officeart/2009/3/layout/HorizontalOrganizationChart"/>
    <dgm:cxn modelId="{039BD479-F1C8-554C-B5F1-4FD5E1D05538}" type="presParOf" srcId="{45945362-5DCC-314A-B196-614149B54CBB}" destId="{1A360830-1443-DC4B-B37A-CC392557488B}" srcOrd="3" destOrd="0" presId="urn:microsoft.com/office/officeart/2009/3/layout/HorizontalOrganizationChart"/>
    <dgm:cxn modelId="{2EA87309-6594-8B4A-8FD8-E316B0CBC542}" type="presParOf" srcId="{1A360830-1443-DC4B-B37A-CC392557488B}" destId="{B8B185A6-C08F-F743-8BC7-34806083AD38}" srcOrd="0" destOrd="0" presId="urn:microsoft.com/office/officeart/2009/3/layout/HorizontalOrganizationChart"/>
    <dgm:cxn modelId="{DC00DA85-78AB-0746-9306-7EBA4C49C6D5}" type="presParOf" srcId="{B8B185A6-C08F-F743-8BC7-34806083AD38}" destId="{FFCD7DF0-4E9C-1941-8F45-D899D9E917E6}" srcOrd="0" destOrd="0" presId="urn:microsoft.com/office/officeart/2009/3/layout/HorizontalOrganizationChart"/>
    <dgm:cxn modelId="{E1277FC3-7EF1-2445-B741-8BCC4A044007}" type="presParOf" srcId="{B8B185A6-C08F-F743-8BC7-34806083AD38}" destId="{5B09FA06-C4F6-7743-804A-E7AB07DA3910}" srcOrd="1" destOrd="0" presId="urn:microsoft.com/office/officeart/2009/3/layout/HorizontalOrganizationChart"/>
    <dgm:cxn modelId="{5DABBA71-8087-094F-8047-7D4AB3822A80}" type="presParOf" srcId="{1A360830-1443-DC4B-B37A-CC392557488B}" destId="{B4FE6CE0-DA04-2D44-B39E-608335F671D4}" srcOrd="1" destOrd="0" presId="urn:microsoft.com/office/officeart/2009/3/layout/HorizontalOrganizationChart"/>
    <dgm:cxn modelId="{F7CE0315-438F-C449-8F13-110903C30BDB}" type="presParOf" srcId="{B4FE6CE0-DA04-2D44-B39E-608335F671D4}" destId="{4B3D49E3-06D6-7B42-8DA4-423E3172DC0D}" srcOrd="0" destOrd="0" presId="urn:microsoft.com/office/officeart/2009/3/layout/HorizontalOrganizationChart"/>
    <dgm:cxn modelId="{6B072294-9189-7546-9683-822D01201D8C}" type="presParOf" srcId="{B4FE6CE0-DA04-2D44-B39E-608335F671D4}" destId="{2C05AEA5-0AA4-914B-9F12-5662B313823A}" srcOrd="1" destOrd="0" presId="urn:microsoft.com/office/officeart/2009/3/layout/HorizontalOrganizationChart"/>
    <dgm:cxn modelId="{C585FCDA-6F50-7A42-89E4-C15F1B65DD52}" type="presParOf" srcId="{2C05AEA5-0AA4-914B-9F12-5662B313823A}" destId="{E84CC9CC-5ABC-494E-A36C-25475481046F}" srcOrd="0" destOrd="0" presId="urn:microsoft.com/office/officeart/2009/3/layout/HorizontalOrganizationChart"/>
    <dgm:cxn modelId="{2E3595DD-88FA-3A40-A971-FDE1DC041D35}" type="presParOf" srcId="{E84CC9CC-5ABC-494E-A36C-25475481046F}" destId="{3BBBE319-8783-394C-8E58-CD3B3E26EDFA}" srcOrd="0" destOrd="0" presId="urn:microsoft.com/office/officeart/2009/3/layout/HorizontalOrganizationChart"/>
    <dgm:cxn modelId="{80FB3111-AA29-1042-8AA4-7ACB54E108C3}" type="presParOf" srcId="{E84CC9CC-5ABC-494E-A36C-25475481046F}" destId="{9A2B21A2-E920-984C-AD9B-DA0F65702A9A}" srcOrd="1" destOrd="0" presId="urn:microsoft.com/office/officeart/2009/3/layout/HorizontalOrganizationChart"/>
    <dgm:cxn modelId="{9F9BF7B0-C348-7F4D-9B97-705E476E1743}" type="presParOf" srcId="{2C05AEA5-0AA4-914B-9F12-5662B313823A}" destId="{E18ED302-2307-FA40-8F9C-62D85DEFF528}" srcOrd="1" destOrd="0" presId="urn:microsoft.com/office/officeart/2009/3/layout/HorizontalOrganizationChart"/>
    <dgm:cxn modelId="{88FBEEB6-82D4-E547-82B5-C016B28BC9CD}" type="presParOf" srcId="{2C05AEA5-0AA4-914B-9F12-5662B313823A}" destId="{178A2321-F635-B441-ADC6-35D1439FCDC3}" srcOrd="2" destOrd="0" presId="urn:microsoft.com/office/officeart/2009/3/layout/HorizontalOrganizationChart"/>
    <dgm:cxn modelId="{E852B760-BC5B-0746-97D0-906CE59132A8}" type="presParOf" srcId="{B4FE6CE0-DA04-2D44-B39E-608335F671D4}" destId="{18B7BCE4-384E-A444-99B4-E9891B4F9993}" srcOrd="2" destOrd="0" presId="urn:microsoft.com/office/officeart/2009/3/layout/HorizontalOrganizationChart"/>
    <dgm:cxn modelId="{F825EA1C-5626-5349-BC64-A5D55D4B5045}" type="presParOf" srcId="{B4FE6CE0-DA04-2D44-B39E-608335F671D4}" destId="{59565660-A8DA-E446-B92C-E4AEB6B7FD0D}" srcOrd="3" destOrd="0" presId="urn:microsoft.com/office/officeart/2009/3/layout/HorizontalOrganizationChart"/>
    <dgm:cxn modelId="{85F88837-F50C-3A46-BB49-180FEC611E8B}" type="presParOf" srcId="{59565660-A8DA-E446-B92C-E4AEB6B7FD0D}" destId="{214FED5D-29A0-2147-82E6-6467DACA2DA6}" srcOrd="0" destOrd="0" presId="urn:microsoft.com/office/officeart/2009/3/layout/HorizontalOrganizationChart"/>
    <dgm:cxn modelId="{390B0370-C36F-884E-B778-C6FAE0CF8CA8}" type="presParOf" srcId="{214FED5D-29A0-2147-82E6-6467DACA2DA6}" destId="{C702723A-CC39-F24C-9DBF-CA837A3363D5}" srcOrd="0" destOrd="0" presId="urn:microsoft.com/office/officeart/2009/3/layout/HorizontalOrganizationChart"/>
    <dgm:cxn modelId="{BE188435-F490-5340-9DC6-7EE793E20B1A}" type="presParOf" srcId="{214FED5D-29A0-2147-82E6-6467DACA2DA6}" destId="{5A17CF24-0D0A-6047-B85A-BB96AB5B8711}" srcOrd="1" destOrd="0" presId="urn:microsoft.com/office/officeart/2009/3/layout/HorizontalOrganizationChart"/>
    <dgm:cxn modelId="{EF5E7739-EFC8-6E4F-8DEB-C14CFAAAC37F}" type="presParOf" srcId="{59565660-A8DA-E446-B92C-E4AEB6B7FD0D}" destId="{8410500C-37FB-A542-8FCA-0DD978F3B33E}" srcOrd="1" destOrd="0" presId="urn:microsoft.com/office/officeart/2009/3/layout/HorizontalOrganizationChart"/>
    <dgm:cxn modelId="{738DEB6F-AAE3-E34B-8B28-932DD36E7ACE}" type="presParOf" srcId="{59565660-A8DA-E446-B92C-E4AEB6B7FD0D}" destId="{EEDF10D5-596F-B34B-9E3D-27CFDC52F867}" srcOrd="2" destOrd="0" presId="urn:microsoft.com/office/officeart/2009/3/layout/HorizontalOrganizationChart"/>
    <dgm:cxn modelId="{18DFDA4E-8A45-6F42-8C78-05C4B5B2EE8E}" type="presParOf" srcId="{1A360830-1443-DC4B-B37A-CC392557488B}" destId="{927A7CCA-208E-2541-8D54-8126B07FA828}" srcOrd="2" destOrd="0" presId="urn:microsoft.com/office/officeart/2009/3/layout/HorizontalOrganizationChart"/>
    <dgm:cxn modelId="{56FD18E1-1891-8E41-9265-659953516AE1}" type="presParOf" srcId="{8F1CC7CD-9596-404B-8407-ED2155D0B139}" destId="{0F86D556-F457-8948-851A-B27FB7F2C4E2}" srcOrd="2" destOrd="0" presId="urn:microsoft.com/office/officeart/2009/3/layout/HorizontalOrganizationChart"/>
    <dgm:cxn modelId="{412EF363-14BD-3E4C-982E-1A48FAFE7E67}" type="presParOf" srcId="{4B45468F-124B-AF40-B543-310534A8B37A}" destId="{E11B92F8-17CE-8C48-A51E-1BC68E24D66A}" srcOrd="2" destOrd="0" presId="urn:microsoft.com/office/officeart/2009/3/layout/HorizontalOrganizationChart"/>
    <dgm:cxn modelId="{2AD3F56E-FB2A-454F-A930-0D995ECB3DB3}" type="presParOf" srcId="{4B45468F-124B-AF40-B543-310534A8B37A}" destId="{16F9595C-7255-0D4A-A863-1118ECAE9BC8}" srcOrd="3" destOrd="0" presId="urn:microsoft.com/office/officeart/2009/3/layout/HorizontalOrganizationChart"/>
    <dgm:cxn modelId="{415527A3-37BC-F84A-8BD8-E19FF0BDF84B}" type="presParOf" srcId="{16F9595C-7255-0D4A-A863-1118ECAE9BC8}" destId="{777A4A7A-7B47-3247-8C9F-1F8B9BB31E8E}" srcOrd="0" destOrd="0" presId="urn:microsoft.com/office/officeart/2009/3/layout/HorizontalOrganizationChart"/>
    <dgm:cxn modelId="{7DFC37D1-8136-F746-9C03-E2AB49843E85}" type="presParOf" srcId="{777A4A7A-7B47-3247-8C9F-1F8B9BB31E8E}" destId="{E2803ADC-31B9-584B-90DC-EBAE20718927}" srcOrd="0" destOrd="0" presId="urn:microsoft.com/office/officeart/2009/3/layout/HorizontalOrganizationChart"/>
    <dgm:cxn modelId="{01F49DFA-B994-FC4A-8488-2AC1CEDBB287}" type="presParOf" srcId="{777A4A7A-7B47-3247-8C9F-1F8B9BB31E8E}" destId="{F970217E-1C6D-4A4B-A289-FA1463F87B5A}" srcOrd="1" destOrd="0" presId="urn:microsoft.com/office/officeart/2009/3/layout/HorizontalOrganizationChart"/>
    <dgm:cxn modelId="{BCBC089E-D0BD-0443-9CA1-49CF1D9C1357}" type="presParOf" srcId="{16F9595C-7255-0D4A-A863-1118ECAE9BC8}" destId="{BFAA467F-2814-AA41-8686-BFB7C5544657}" srcOrd="1" destOrd="0" presId="urn:microsoft.com/office/officeart/2009/3/layout/HorizontalOrganizationChart"/>
    <dgm:cxn modelId="{77C098BD-DF33-2741-9506-3DF9FEE31B5A}" type="presParOf" srcId="{16F9595C-7255-0D4A-A863-1118ECAE9BC8}" destId="{1E021B67-C2A8-AC4F-AD08-EDA5AA1BB7C5}" srcOrd="2" destOrd="0" presId="urn:microsoft.com/office/officeart/2009/3/layout/HorizontalOrganizationChart"/>
    <dgm:cxn modelId="{8ECC0518-4531-3E47-911A-E2B9B75E2522}" type="presParOf" srcId="{B4D3AD4F-7762-F54F-A500-F697C458D7C0}" destId="{402D3851-8966-454F-A4EB-442A0BD68D20}" srcOrd="2" destOrd="0" presId="urn:microsoft.com/office/officeart/2009/3/layout/HorizontalOrganizationChart"/>
    <dgm:cxn modelId="{EC23A665-FD8B-AB49-AFA2-D9F5048BB73B}" type="presParOf" srcId="{FE2BA101-2D07-3C47-A31B-C81AF291E74B}" destId="{9EB2AAE8-488E-6144-A1AE-20C2E9FC6AB1}" srcOrd="2" destOrd="0" presId="urn:microsoft.com/office/officeart/2009/3/layout/HorizontalOrganizationChart"/>
    <dgm:cxn modelId="{2A9B8A24-081B-594D-BB62-F2870F1AEF91}" type="presParOf" srcId="{FE2BA101-2D07-3C47-A31B-C81AF291E74B}" destId="{9EC68B30-F7F0-C140-A062-CB755BD459D2}" srcOrd="3" destOrd="0" presId="urn:microsoft.com/office/officeart/2009/3/layout/HorizontalOrganizationChart"/>
    <dgm:cxn modelId="{57867E41-C2A9-ED40-ADFC-2A42322191D0}" type="presParOf" srcId="{9EC68B30-F7F0-C140-A062-CB755BD459D2}" destId="{7CBC200B-ECC4-D64B-8556-03182AB1C562}" srcOrd="0" destOrd="0" presId="urn:microsoft.com/office/officeart/2009/3/layout/HorizontalOrganizationChart"/>
    <dgm:cxn modelId="{2CD2C46D-4ED6-F143-88FB-7F364C7984DF}" type="presParOf" srcId="{7CBC200B-ECC4-D64B-8556-03182AB1C562}" destId="{832AD812-5702-5949-BEA7-30876A6A1811}" srcOrd="0" destOrd="0" presId="urn:microsoft.com/office/officeart/2009/3/layout/HorizontalOrganizationChart"/>
    <dgm:cxn modelId="{55453469-3E76-284C-9CAE-0B436FFD1250}" type="presParOf" srcId="{7CBC200B-ECC4-D64B-8556-03182AB1C562}" destId="{7E31C21D-876A-444B-8DC5-7ED0EA644AF3}" srcOrd="1" destOrd="0" presId="urn:microsoft.com/office/officeart/2009/3/layout/HorizontalOrganizationChart"/>
    <dgm:cxn modelId="{9EC88B62-8FDD-794E-855C-68F1C4361368}" type="presParOf" srcId="{9EC68B30-F7F0-C140-A062-CB755BD459D2}" destId="{E4E9D3C7-5007-8245-B75E-D45A2AB3A900}" srcOrd="1" destOrd="0" presId="urn:microsoft.com/office/officeart/2009/3/layout/HorizontalOrganizationChart"/>
    <dgm:cxn modelId="{D9B33861-7DBB-994F-BE68-1A3E97ADEAFA}" type="presParOf" srcId="{9EC68B30-F7F0-C140-A062-CB755BD459D2}" destId="{B2FB327D-ADE7-7A4E-92DF-1E77F60A0296}" srcOrd="2" destOrd="0" presId="urn:microsoft.com/office/officeart/2009/3/layout/HorizontalOrganizationChart"/>
    <dgm:cxn modelId="{0C285C3F-1165-7447-A627-A1AC3632CC36}" type="presParOf" srcId="{B90352E2-7420-3540-B57F-E2B8EBC167CB}" destId="{FA10C70F-9816-2C49-B54E-BC9627A504E9}" srcOrd="2" destOrd="0" presId="urn:microsoft.com/office/officeart/2009/3/layout/HorizontalOrganizationChart"/>
    <dgm:cxn modelId="{B5933438-1DA1-2F42-934D-B8EDBEE1C1E2}" type="presParOf" srcId="{6C3DF85D-E7C7-1743-B627-11B2AEC34B51}" destId="{E4084CD1-184C-014C-8648-2BB100E1E92A}" srcOrd="2" destOrd="0" presId="urn:microsoft.com/office/officeart/2009/3/layout/HorizontalOrganizationChart"/>
    <dgm:cxn modelId="{907BF4DB-82E2-D54F-B606-75D6E95FD9B4}" type="presParOf" srcId="{6C3DF85D-E7C7-1743-B627-11B2AEC34B51}" destId="{E8A8B56A-6D63-1945-A4FF-4DFF9C57DA8A}" srcOrd="3" destOrd="0" presId="urn:microsoft.com/office/officeart/2009/3/layout/HorizontalOrganizationChart"/>
    <dgm:cxn modelId="{BD2E610B-C7F0-3D44-AF9F-7A60CE5D7556}" type="presParOf" srcId="{E8A8B56A-6D63-1945-A4FF-4DFF9C57DA8A}" destId="{A976FC9A-E363-124C-B516-1BBEC8CC1FB9}" srcOrd="0" destOrd="0" presId="urn:microsoft.com/office/officeart/2009/3/layout/HorizontalOrganizationChart"/>
    <dgm:cxn modelId="{47574087-DD06-3948-B817-D4BD2B96D6CB}" type="presParOf" srcId="{A976FC9A-E363-124C-B516-1BBEC8CC1FB9}" destId="{05001813-7281-4247-9427-E959B854AD79}" srcOrd="0" destOrd="0" presId="urn:microsoft.com/office/officeart/2009/3/layout/HorizontalOrganizationChart"/>
    <dgm:cxn modelId="{A6BD4E3C-1B32-CE42-814F-D647455024EF}" type="presParOf" srcId="{A976FC9A-E363-124C-B516-1BBEC8CC1FB9}" destId="{528CCF2F-E2F7-3741-8FFB-F4CE9AA3E520}" srcOrd="1" destOrd="0" presId="urn:microsoft.com/office/officeart/2009/3/layout/HorizontalOrganizationChart"/>
    <dgm:cxn modelId="{6DA741D9-5450-E64C-B83C-B78DCFBEE4A6}" type="presParOf" srcId="{E8A8B56A-6D63-1945-A4FF-4DFF9C57DA8A}" destId="{70400FF5-6E72-0A40-8EAD-525A7C041C1A}" srcOrd="1" destOrd="0" presId="urn:microsoft.com/office/officeart/2009/3/layout/HorizontalOrganizationChart"/>
    <dgm:cxn modelId="{1A6DA4F6-B1C6-B94A-B979-242A552F303D}" type="presParOf" srcId="{E8A8B56A-6D63-1945-A4FF-4DFF9C57DA8A}" destId="{A076711A-6213-D34E-A144-0F4D050752A2}" srcOrd="2" destOrd="0" presId="urn:microsoft.com/office/officeart/2009/3/layout/HorizontalOrganizationChart"/>
    <dgm:cxn modelId="{D57BA2FD-48AD-B148-9890-9FA200544BA2}" type="presParOf" srcId="{78E0C5B1-A2EA-034C-B6FB-97BD6422A4E0}" destId="{022A4025-AC22-EF41-A74B-0B03C6C7DA35}" srcOrd="2" destOrd="0" presId="urn:microsoft.com/office/officeart/2009/3/layout/HorizontalOrganizationChart"/>
    <dgm:cxn modelId="{BFCD9BC2-4FD7-0243-B07F-76ACEBCD12A0}" type="presParOf" srcId="{3F5A6CCB-1014-794B-9348-F68880CA54C9}" destId="{340B0055-554A-3846-8255-DB728E3C4787}" srcOrd="2" destOrd="0" presId="urn:microsoft.com/office/officeart/2009/3/layout/HorizontalOrganizationChart"/>
    <dgm:cxn modelId="{9181B25F-3822-9F42-A48C-8D7F7248455B}" type="presParOf" srcId="{02642507-8708-FA4E-B1DD-170BB7F478F4}" destId="{9BAE7A67-6E31-4D4F-A9C0-8B734D511697}" srcOrd="2" destOrd="0" presId="urn:microsoft.com/office/officeart/2009/3/layout/HorizontalOrganizationChart"/>
    <dgm:cxn modelId="{80C71A95-A125-C244-A367-96D48A49441B}" type="presParOf" srcId="{02642507-8708-FA4E-B1DD-170BB7F478F4}" destId="{C107A304-99E9-634F-9632-8D605513E71D}" srcOrd="3" destOrd="0" presId="urn:microsoft.com/office/officeart/2009/3/layout/HorizontalOrganizationChart"/>
    <dgm:cxn modelId="{6AC44F6D-457D-7E45-9F50-5CD63FBAF618}" type="presParOf" srcId="{C107A304-99E9-634F-9632-8D605513E71D}" destId="{74D128E0-8BFE-424B-A4AA-E2309822F881}" srcOrd="0" destOrd="0" presId="urn:microsoft.com/office/officeart/2009/3/layout/HorizontalOrganizationChart"/>
    <dgm:cxn modelId="{1B00802A-C2EB-E849-8C94-CCD0E1777F7E}" type="presParOf" srcId="{74D128E0-8BFE-424B-A4AA-E2309822F881}" destId="{E58C4BBE-D2D9-C149-980B-51685C0EC4DA}" srcOrd="0" destOrd="0" presId="urn:microsoft.com/office/officeart/2009/3/layout/HorizontalOrganizationChart"/>
    <dgm:cxn modelId="{19280FC8-F2A4-2F40-897E-CD0A5F54A5FA}" type="presParOf" srcId="{74D128E0-8BFE-424B-A4AA-E2309822F881}" destId="{1C16388E-EA1B-E343-BFE9-EE4B54524256}" srcOrd="1" destOrd="0" presId="urn:microsoft.com/office/officeart/2009/3/layout/HorizontalOrganizationChart"/>
    <dgm:cxn modelId="{7F1A0193-825A-374C-876D-F6E8CB9B4845}" type="presParOf" srcId="{C107A304-99E9-634F-9632-8D605513E71D}" destId="{8AA46351-6B2B-B441-990F-36F34764ABDE}" srcOrd="1" destOrd="0" presId="urn:microsoft.com/office/officeart/2009/3/layout/HorizontalOrganizationChart"/>
    <dgm:cxn modelId="{7653E00F-9CD1-CD4A-8616-0B399F5544D8}" type="presParOf" srcId="{C107A304-99E9-634F-9632-8D605513E71D}" destId="{5ECAFC2B-D1A7-784D-BC25-BE990811F06A}" srcOrd="2" destOrd="0" presId="urn:microsoft.com/office/officeart/2009/3/layout/HorizontalOrganizationChart"/>
    <dgm:cxn modelId="{CC8379B9-4D10-6C4E-8C51-BD4EDDB3996C}" type="presParOf" srcId="{9597C3B2-C3B6-D847-8B2C-8027580DEC28}" destId="{06BB0042-D671-C147-B4D8-BCD4C11E6623}" srcOrd="2" destOrd="0" presId="urn:microsoft.com/office/officeart/2009/3/layout/HorizontalOrganizationChart"/>
    <dgm:cxn modelId="{8D05CA98-EF44-2E43-9184-E5B45875D037}" type="presParOf" srcId="{16EBCE22-FA0F-D447-8821-25C1E4A11743}" destId="{4BCB1086-EFB4-4646-AA5E-DE7436EC8474}" srcOrd="2" destOrd="0" presId="urn:microsoft.com/office/officeart/2009/3/layout/HorizontalOrganization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B6A312-AB53-5843-88A5-44F804FCD53E}" type="doc">
      <dgm:prSet loTypeId="urn:microsoft.com/office/officeart/2009/3/layout/HorizontalOrganizationChart" loCatId="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5725AFD-5593-8844-8899-35BA9790515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200" b="1" dirty="0"/>
            <a:t>brain</a:t>
          </a:r>
        </a:p>
      </dgm:t>
    </dgm:pt>
    <dgm:pt modelId="{1F9195AD-F5A3-104C-B353-0D5F4C99791D}" type="parTrans" cxnId="{2E0637B7-BE89-5D42-AF54-4C099CCAA89E}">
      <dgm:prSet/>
      <dgm:spPr/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1B4F6A59-EF95-B04A-ABC7-1DCC4F832774}" type="sibTrans" cxnId="{2E0637B7-BE89-5D42-AF54-4C099CCAA89E}">
      <dgm:prSet/>
      <dgm:spPr/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681E5E26-A6D8-0548-A357-018BB9EC795C}">
      <dgm:prSet phldrT="[Text]" custT="1"/>
      <dgm:spPr/>
      <dgm:t>
        <a:bodyPr/>
        <a:lstStyle/>
        <a:p>
          <a:r>
            <a:rPr lang="en-US" sz="1200" b="1" dirty="0"/>
            <a:t>hindbrain</a:t>
          </a:r>
        </a:p>
      </dgm:t>
    </dgm:pt>
    <dgm:pt modelId="{EC7A66FE-B5F1-8A4E-832C-20BB9F75DB64}" type="parTrans" cxnId="{60721EDF-7022-C44B-A842-222CB0FA81F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D3AA64F0-4791-9749-807E-43C123C26FDA}" type="sibTrans" cxnId="{60721EDF-7022-C44B-A842-222CB0FA81F4}">
      <dgm:prSet/>
      <dgm:spPr/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EE0CD86E-6B23-E04C-BEA0-634D5B1B927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200" b="1" dirty="0"/>
            <a:t>forebrain</a:t>
          </a:r>
        </a:p>
      </dgm:t>
    </dgm:pt>
    <dgm:pt modelId="{C617040D-9267-0D4F-A339-F7A4D21F014D}" type="parTrans" cxnId="{D75975D7-1340-0D41-AC6C-75815D24996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D036179F-4563-0948-BBA1-78E9FADA7827}" type="sibTrans" cxnId="{D75975D7-1340-0D41-AC6C-75815D249963}">
      <dgm:prSet/>
      <dgm:spPr/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7A18223E-A26D-1045-B4B2-5337B3FE5E5A}">
      <dgm:prSet custT="1"/>
      <dgm:spPr>
        <a:solidFill>
          <a:srgbClr val="FFFF00"/>
        </a:solidFill>
      </dgm:spPr>
      <dgm:t>
        <a:bodyPr/>
        <a:lstStyle/>
        <a:p>
          <a:r>
            <a:rPr lang="en-US" sz="1200" b="1" dirty="0"/>
            <a:t>telencephalon</a:t>
          </a:r>
        </a:p>
      </dgm:t>
    </dgm:pt>
    <dgm:pt modelId="{34913A2F-5ED6-BB42-9FC2-D4E93A77A606}" type="parTrans" cxnId="{0B43F468-CD83-364A-AB9A-7B005AE744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B87F087C-9AAF-2540-A6E0-E349F1D377B3}" type="sibTrans" cxnId="{0B43F468-CD83-364A-AB9A-7B005AE7448E}">
      <dgm:prSet/>
      <dgm:spPr/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23399F61-FB40-D14C-A87C-7D2492DE96BB}">
      <dgm:prSet custT="1"/>
      <dgm:spPr>
        <a:solidFill>
          <a:srgbClr val="FFFF00"/>
        </a:solidFill>
      </dgm:spPr>
      <dgm:t>
        <a:bodyPr/>
        <a:lstStyle/>
        <a:p>
          <a:r>
            <a:rPr lang="en-US" sz="1200" b="1" dirty="0"/>
            <a:t>cortex</a:t>
          </a:r>
        </a:p>
      </dgm:t>
    </dgm:pt>
    <dgm:pt modelId="{54435272-2FBF-CE4F-B1BC-BEA9559DA1CF}" type="parTrans" cxnId="{BA8DE4B3-9BD8-C249-9148-3C2A0D419F5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29C7138A-E7D3-3B42-A835-F88E2C280B16}" type="sibTrans" cxnId="{BA8DE4B3-9BD8-C249-9148-3C2A0D419F55}">
      <dgm:prSet/>
      <dgm:spPr/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3063311A-3F13-A144-A8F7-8AD1855B7931}">
      <dgm:prSet custT="1"/>
      <dgm:spPr/>
      <dgm:t>
        <a:bodyPr/>
        <a:lstStyle/>
        <a:p>
          <a:r>
            <a:rPr lang="en-US" sz="1200" b="1" dirty="0"/>
            <a:t>basal ganglia</a:t>
          </a:r>
        </a:p>
      </dgm:t>
    </dgm:pt>
    <dgm:pt modelId="{75A15C7F-2213-1044-A7D4-6A010502579E}" type="parTrans" cxnId="{3FEF8CE7-8807-4243-9037-D0DCD20474F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BED0C864-403C-7345-B6CC-AC43DAB7AF65}" type="sibTrans" cxnId="{3FEF8CE7-8807-4243-9037-D0DCD20474F7}">
      <dgm:prSet/>
      <dgm:spPr/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5868541C-96CD-5648-A8E2-162587EF7691}">
      <dgm:prSet custT="1"/>
      <dgm:spPr>
        <a:solidFill>
          <a:srgbClr val="FFFF00"/>
        </a:solidFill>
      </dgm:spPr>
      <dgm:t>
        <a:bodyPr/>
        <a:lstStyle/>
        <a:p>
          <a:r>
            <a:rPr lang="en-US" sz="1200" b="1" dirty="0"/>
            <a:t>paleocortex</a:t>
          </a:r>
        </a:p>
      </dgm:t>
    </dgm:pt>
    <dgm:pt modelId="{2E8315E8-F49B-1D4E-9AA8-E715908BEE26}" type="parTrans" cxnId="{CB552C65-C4CA-F04F-95D2-F089580AF13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B8DB61E3-1E8E-FE4F-BE4B-E913207AA7FF}" type="sibTrans" cxnId="{CB552C65-C4CA-F04F-95D2-F089580AF133}">
      <dgm:prSet/>
      <dgm:spPr/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8AE33F0E-E821-4240-9160-9351BE5C11B8}">
      <dgm:prSet custT="1"/>
      <dgm:spPr/>
      <dgm:t>
        <a:bodyPr/>
        <a:lstStyle/>
        <a:p>
          <a:r>
            <a:rPr lang="en-US" sz="1200" b="1" dirty="0"/>
            <a:t>diencephalon</a:t>
          </a:r>
        </a:p>
      </dgm:t>
    </dgm:pt>
    <dgm:pt modelId="{5B5C9D2E-848A-D14B-B71A-523B518A5B6E}" type="parTrans" cxnId="{E990357D-6254-D442-BD15-E2EAE7FD1DF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88CC4F62-05D0-DD40-AEDB-A005F5F91B3B}" type="sibTrans" cxnId="{E990357D-6254-D442-BD15-E2EAE7FD1DFD}">
      <dgm:prSet/>
      <dgm:spPr/>
      <dgm:t>
        <a:bodyPr/>
        <a:lstStyle/>
        <a:p>
          <a:endParaRPr lang="en-US" sz="1200" b="1">
            <a:solidFill>
              <a:sysClr val="windowText" lastClr="000000"/>
            </a:solidFill>
          </a:endParaRPr>
        </a:p>
      </dgm:t>
    </dgm:pt>
    <dgm:pt modelId="{264B5462-4EF6-E246-9B00-046968F97FA7}">
      <dgm:prSet custT="1"/>
      <dgm:spPr/>
      <dgm:t>
        <a:bodyPr/>
        <a:lstStyle/>
        <a:p>
          <a:r>
            <a:rPr lang="en-US" sz="1200" b="1" dirty="0"/>
            <a:t>midbrain</a:t>
          </a:r>
        </a:p>
      </dgm:t>
    </dgm:pt>
    <dgm:pt modelId="{456B4E48-9DB5-8F4A-AD32-07EC90A1F212}" type="parTrans" cxnId="{4B5450D9-E3F3-9E47-A663-58C768BCDEDB}">
      <dgm:prSet/>
      <dgm:spPr/>
      <dgm:t>
        <a:bodyPr/>
        <a:lstStyle/>
        <a:p>
          <a:endParaRPr lang="en-US" sz="1200" b="1"/>
        </a:p>
      </dgm:t>
    </dgm:pt>
    <dgm:pt modelId="{72E38E49-C44A-5341-9700-E3E2FB64BE4C}" type="sibTrans" cxnId="{4B5450D9-E3F3-9E47-A663-58C768BCDEDB}">
      <dgm:prSet/>
      <dgm:spPr/>
      <dgm:t>
        <a:bodyPr/>
        <a:lstStyle/>
        <a:p>
          <a:endParaRPr lang="en-US" sz="1200" b="1"/>
        </a:p>
      </dgm:t>
    </dgm:pt>
    <dgm:pt modelId="{1F14BEDE-4FFD-DC48-8599-A578A56DE42E}">
      <dgm:prSet custT="1"/>
      <dgm:spPr>
        <a:solidFill>
          <a:srgbClr val="FFFF00"/>
        </a:solidFill>
      </dgm:spPr>
      <dgm:t>
        <a:bodyPr/>
        <a:lstStyle/>
        <a:p>
          <a:r>
            <a:rPr lang="en-US" sz="1200" b="1" dirty="0" err="1"/>
            <a:t>archicortex</a:t>
          </a:r>
          <a:endParaRPr lang="en-US" sz="1200" b="1" dirty="0"/>
        </a:p>
      </dgm:t>
    </dgm:pt>
    <dgm:pt modelId="{A9D4AA18-722B-854A-8A99-18C1E5A9A0BB}" type="parTrans" cxnId="{6EF40451-A3BE-9B4F-AAAC-057E8C0019C9}">
      <dgm:prSet/>
      <dgm:spPr/>
      <dgm:t>
        <a:bodyPr/>
        <a:lstStyle/>
        <a:p>
          <a:endParaRPr lang="en-US" sz="1200" b="1"/>
        </a:p>
      </dgm:t>
    </dgm:pt>
    <dgm:pt modelId="{8594EAB3-7492-8842-A5D4-14F339B477D0}" type="sibTrans" cxnId="{6EF40451-A3BE-9B4F-AAAC-057E8C0019C9}">
      <dgm:prSet/>
      <dgm:spPr/>
      <dgm:t>
        <a:bodyPr/>
        <a:lstStyle/>
        <a:p>
          <a:endParaRPr lang="en-US" sz="1200" b="1"/>
        </a:p>
      </dgm:t>
    </dgm:pt>
    <dgm:pt modelId="{FD2D1346-517A-924B-BD84-6116CD332F78}">
      <dgm:prSet custT="1"/>
      <dgm:spPr>
        <a:solidFill>
          <a:srgbClr val="FFFF00"/>
        </a:solidFill>
      </dgm:spPr>
      <dgm:t>
        <a:bodyPr/>
        <a:lstStyle/>
        <a:p>
          <a:r>
            <a:rPr lang="en-US" sz="1200" b="1" dirty="0"/>
            <a:t>neocortex</a:t>
          </a:r>
        </a:p>
      </dgm:t>
    </dgm:pt>
    <dgm:pt modelId="{1D350709-2E97-4A46-B35D-5C4EE64D1FE1}" type="parTrans" cxnId="{2E2DCCBC-C264-BD44-809F-18129FE64864}">
      <dgm:prSet/>
      <dgm:spPr/>
      <dgm:t>
        <a:bodyPr/>
        <a:lstStyle/>
        <a:p>
          <a:endParaRPr lang="en-US" sz="1200" b="1"/>
        </a:p>
      </dgm:t>
    </dgm:pt>
    <dgm:pt modelId="{4A22B2B1-9C1E-0842-A9EF-2C49201EA080}" type="sibTrans" cxnId="{2E2DCCBC-C264-BD44-809F-18129FE64864}">
      <dgm:prSet/>
      <dgm:spPr/>
      <dgm:t>
        <a:bodyPr/>
        <a:lstStyle/>
        <a:p>
          <a:endParaRPr lang="en-US" sz="1200" b="1"/>
        </a:p>
      </dgm:t>
    </dgm:pt>
    <dgm:pt modelId="{1D4708D6-D411-554A-89F9-5FF5DBD31511}" type="pres">
      <dgm:prSet presAssocID="{4EB6A312-AB53-5843-88A5-44F804FCD5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EBCE22-FA0F-D447-8821-25C1E4A11743}" type="pres">
      <dgm:prSet presAssocID="{A5725AFD-5593-8844-8899-35BA9790515E}" presName="hierRoot1" presStyleCnt="0">
        <dgm:presLayoutVars>
          <dgm:hierBranch val="init"/>
        </dgm:presLayoutVars>
      </dgm:prSet>
      <dgm:spPr/>
    </dgm:pt>
    <dgm:pt modelId="{928BD401-375A-C84A-99EE-CFD10429AEB5}" type="pres">
      <dgm:prSet presAssocID="{A5725AFD-5593-8844-8899-35BA9790515E}" presName="rootComposite1" presStyleCnt="0"/>
      <dgm:spPr/>
    </dgm:pt>
    <dgm:pt modelId="{51A3F98A-C0A0-BA4F-849B-5DC6AF1D26CB}" type="pres">
      <dgm:prSet presAssocID="{A5725AFD-5593-8844-8899-35BA9790515E}" presName="rootText1" presStyleLbl="node0" presStyleIdx="0" presStyleCnt="1" custLinFactNeighborY="70272">
        <dgm:presLayoutVars>
          <dgm:chPref val="3"/>
        </dgm:presLayoutVars>
      </dgm:prSet>
      <dgm:spPr/>
    </dgm:pt>
    <dgm:pt modelId="{311C5631-0A06-D946-94E5-CFCB183DA444}" type="pres">
      <dgm:prSet presAssocID="{A5725AFD-5593-8844-8899-35BA9790515E}" presName="rootConnector1" presStyleLbl="node1" presStyleIdx="0" presStyleCnt="0"/>
      <dgm:spPr/>
    </dgm:pt>
    <dgm:pt modelId="{10EC7D13-B4B1-D34B-AE12-7940C944792C}" type="pres">
      <dgm:prSet presAssocID="{A5725AFD-5593-8844-8899-35BA9790515E}" presName="hierChild2" presStyleCnt="0"/>
      <dgm:spPr/>
    </dgm:pt>
    <dgm:pt modelId="{30245833-8F15-E649-886E-3B256D06F5B2}" type="pres">
      <dgm:prSet presAssocID="{EC7A66FE-B5F1-8A4E-832C-20BB9F75DB64}" presName="Name64" presStyleLbl="parChTrans1D2" presStyleIdx="0" presStyleCnt="3"/>
      <dgm:spPr/>
    </dgm:pt>
    <dgm:pt modelId="{543867B9-EA54-4540-8B71-70EE7E58D928}" type="pres">
      <dgm:prSet presAssocID="{681E5E26-A6D8-0548-A357-018BB9EC795C}" presName="hierRoot2" presStyleCnt="0">
        <dgm:presLayoutVars>
          <dgm:hierBranch val="init"/>
        </dgm:presLayoutVars>
      </dgm:prSet>
      <dgm:spPr/>
    </dgm:pt>
    <dgm:pt modelId="{F56D2463-E78B-4547-B878-0F77DFAEC32A}" type="pres">
      <dgm:prSet presAssocID="{681E5E26-A6D8-0548-A357-018BB9EC795C}" presName="rootComposite" presStyleCnt="0"/>
      <dgm:spPr/>
    </dgm:pt>
    <dgm:pt modelId="{41B9DD4B-464C-974E-9095-97620A665CAC}" type="pres">
      <dgm:prSet presAssocID="{681E5E26-A6D8-0548-A357-018BB9EC795C}" presName="rootText" presStyleLbl="node2" presStyleIdx="0" presStyleCnt="3" custLinFactNeighborY="-68675">
        <dgm:presLayoutVars>
          <dgm:chPref val="3"/>
        </dgm:presLayoutVars>
      </dgm:prSet>
      <dgm:spPr/>
    </dgm:pt>
    <dgm:pt modelId="{7515667F-49CF-4F49-B2EE-24E8696F25E2}" type="pres">
      <dgm:prSet presAssocID="{681E5E26-A6D8-0548-A357-018BB9EC795C}" presName="rootConnector" presStyleLbl="node2" presStyleIdx="0" presStyleCnt="3"/>
      <dgm:spPr/>
    </dgm:pt>
    <dgm:pt modelId="{DF0FA4FE-CFF3-F544-8ECF-355B3737EA35}" type="pres">
      <dgm:prSet presAssocID="{681E5E26-A6D8-0548-A357-018BB9EC795C}" presName="hierChild4" presStyleCnt="0"/>
      <dgm:spPr/>
    </dgm:pt>
    <dgm:pt modelId="{8F11CADE-55AE-044F-8C3E-53563A77C394}" type="pres">
      <dgm:prSet presAssocID="{681E5E26-A6D8-0548-A357-018BB9EC795C}" presName="hierChild5" presStyleCnt="0"/>
      <dgm:spPr/>
    </dgm:pt>
    <dgm:pt modelId="{757E5451-98D0-AC45-8F4A-3E0EB8625511}" type="pres">
      <dgm:prSet presAssocID="{456B4E48-9DB5-8F4A-AD32-07EC90A1F212}" presName="Name64" presStyleLbl="parChTrans1D2" presStyleIdx="1" presStyleCnt="3"/>
      <dgm:spPr/>
    </dgm:pt>
    <dgm:pt modelId="{6D5A6F61-B3F5-0E41-B1FA-6F7A089025AB}" type="pres">
      <dgm:prSet presAssocID="{264B5462-4EF6-E246-9B00-046968F97FA7}" presName="hierRoot2" presStyleCnt="0">
        <dgm:presLayoutVars>
          <dgm:hierBranch val="init"/>
        </dgm:presLayoutVars>
      </dgm:prSet>
      <dgm:spPr/>
    </dgm:pt>
    <dgm:pt modelId="{99EF937F-21DB-6A46-A357-9534359B3129}" type="pres">
      <dgm:prSet presAssocID="{264B5462-4EF6-E246-9B00-046968F97FA7}" presName="rootComposite" presStyleCnt="0"/>
      <dgm:spPr/>
    </dgm:pt>
    <dgm:pt modelId="{473E7366-93A2-164E-8A3C-EBE93B99FF6A}" type="pres">
      <dgm:prSet presAssocID="{264B5462-4EF6-E246-9B00-046968F97FA7}" presName="rootText" presStyleLbl="node2" presStyleIdx="1" presStyleCnt="3" custLinFactNeighborY="-68675">
        <dgm:presLayoutVars>
          <dgm:chPref val="3"/>
        </dgm:presLayoutVars>
      </dgm:prSet>
      <dgm:spPr/>
    </dgm:pt>
    <dgm:pt modelId="{14C78382-28DB-1742-B29E-2D86DF17344E}" type="pres">
      <dgm:prSet presAssocID="{264B5462-4EF6-E246-9B00-046968F97FA7}" presName="rootConnector" presStyleLbl="node2" presStyleIdx="1" presStyleCnt="3"/>
      <dgm:spPr/>
    </dgm:pt>
    <dgm:pt modelId="{6212AF3D-ABCC-C540-A874-90F435BFDFAA}" type="pres">
      <dgm:prSet presAssocID="{264B5462-4EF6-E246-9B00-046968F97FA7}" presName="hierChild4" presStyleCnt="0"/>
      <dgm:spPr/>
    </dgm:pt>
    <dgm:pt modelId="{73B6F2F8-8B96-4648-94C8-D509490B2C19}" type="pres">
      <dgm:prSet presAssocID="{264B5462-4EF6-E246-9B00-046968F97FA7}" presName="hierChild5" presStyleCnt="0"/>
      <dgm:spPr/>
    </dgm:pt>
    <dgm:pt modelId="{D62BF5AE-3D4C-4241-83A4-301FB125153A}" type="pres">
      <dgm:prSet presAssocID="{C617040D-9267-0D4F-A339-F7A4D21F014D}" presName="Name64" presStyleLbl="parChTrans1D2" presStyleIdx="2" presStyleCnt="3"/>
      <dgm:spPr/>
    </dgm:pt>
    <dgm:pt modelId="{9597C3B2-C3B6-D847-8B2C-8027580DEC28}" type="pres">
      <dgm:prSet presAssocID="{EE0CD86E-6B23-E04C-BEA0-634D5B1B9275}" presName="hierRoot2" presStyleCnt="0">
        <dgm:presLayoutVars>
          <dgm:hierBranch val="init"/>
        </dgm:presLayoutVars>
      </dgm:prSet>
      <dgm:spPr/>
    </dgm:pt>
    <dgm:pt modelId="{6D55FA8B-468C-2549-96F4-95B777EF491E}" type="pres">
      <dgm:prSet presAssocID="{EE0CD86E-6B23-E04C-BEA0-634D5B1B9275}" presName="rootComposite" presStyleCnt="0"/>
      <dgm:spPr/>
    </dgm:pt>
    <dgm:pt modelId="{1A71A09B-40CC-9244-8D3B-B1AF56D50992}" type="pres">
      <dgm:prSet presAssocID="{EE0CD86E-6B23-E04C-BEA0-634D5B1B9275}" presName="rootText" presStyleLbl="node2" presStyleIdx="2" presStyleCnt="3" custLinFactNeighborY="-68675">
        <dgm:presLayoutVars>
          <dgm:chPref val="3"/>
        </dgm:presLayoutVars>
      </dgm:prSet>
      <dgm:spPr/>
    </dgm:pt>
    <dgm:pt modelId="{0A066390-1A59-8846-B3A8-808C7A1E00B1}" type="pres">
      <dgm:prSet presAssocID="{EE0CD86E-6B23-E04C-BEA0-634D5B1B9275}" presName="rootConnector" presStyleLbl="node2" presStyleIdx="2" presStyleCnt="3"/>
      <dgm:spPr/>
    </dgm:pt>
    <dgm:pt modelId="{02642507-8708-FA4E-B1DD-170BB7F478F4}" type="pres">
      <dgm:prSet presAssocID="{EE0CD86E-6B23-E04C-BEA0-634D5B1B9275}" presName="hierChild4" presStyleCnt="0"/>
      <dgm:spPr/>
    </dgm:pt>
    <dgm:pt modelId="{9BAE7A67-6E31-4D4F-A9C0-8B734D511697}" type="pres">
      <dgm:prSet presAssocID="{5B5C9D2E-848A-D14B-B71A-523B518A5B6E}" presName="Name64" presStyleLbl="parChTrans1D3" presStyleIdx="0" presStyleCnt="2"/>
      <dgm:spPr/>
    </dgm:pt>
    <dgm:pt modelId="{C107A304-99E9-634F-9632-8D605513E71D}" type="pres">
      <dgm:prSet presAssocID="{8AE33F0E-E821-4240-9160-9351BE5C11B8}" presName="hierRoot2" presStyleCnt="0">
        <dgm:presLayoutVars>
          <dgm:hierBranch val="init"/>
        </dgm:presLayoutVars>
      </dgm:prSet>
      <dgm:spPr/>
    </dgm:pt>
    <dgm:pt modelId="{74D128E0-8BFE-424B-A4AA-E2309822F881}" type="pres">
      <dgm:prSet presAssocID="{8AE33F0E-E821-4240-9160-9351BE5C11B8}" presName="rootComposite" presStyleCnt="0"/>
      <dgm:spPr/>
    </dgm:pt>
    <dgm:pt modelId="{E58C4BBE-D2D9-C149-980B-51685C0EC4DA}" type="pres">
      <dgm:prSet presAssocID="{8AE33F0E-E821-4240-9160-9351BE5C11B8}" presName="rootText" presStyleLbl="node3" presStyleIdx="0" presStyleCnt="2" custLinFactY="-38573" custLinFactNeighborX="1510" custLinFactNeighborY="-100000">
        <dgm:presLayoutVars>
          <dgm:chPref val="3"/>
        </dgm:presLayoutVars>
      </dgm:prSet>
      <dgm:spPr/>
    </dgm:pt>
    <dgm:pt modelId="{1C16388E-EA1B-E343-BFE9-EE4B54524256}" type="pres">
      <dgm:prSet presAssocID="{8AE33F0E-E821-4240-9160-9351BE5C11B8}" presName="rootConnector" presStyleLbl="node3" presStyleIdx="0" presStyleCnt="2"/>
      <dgm:spPr/>
    </dgm:pt>
    <dgm:pt modelId="{8AA46351-6B2B-B441-990F-36F34764ABDE}" type="pres">
      <dgm:prSet presAssocID="{8AE33F0E-E821-4240-9160-9351BE5C11B8}" presName="hierChild4" presStyleCnt="0"/>
      <dgm:spPr/>
    </dgm:pt>
    <dgm:pt modelId="{5ECAFC2B-D1A7-784D-BC25-BE990811F06A}" type="pres">
      <dgm:prSet presAssocID="{8AE33F0E-E821-4240-9160-9351BE5C11B8}" presName="hierChild5" presStyleCnt="0"/>
      <dgm:spPr/>
    </dgm:pt>
    <dgm:pt modelId="{BDF29278-DFC2-9D42-9FAC-1F64FCDB68E7}" type="pres">
      <dgm:prSet presAssocID="{34913A2F-5ED6-BB42-9FC2-D4E93A77A606}" presName="Name64" presStyleLbl="parChTrans1D3" presStyleIdx="1" presStyleCnt="2"/>
      <dgm:spPr/>
    </dgm:pt>
    <dgm:pt modelId="{3F5A6CCB-1014-794B-9348-F68880CA54C9}" type="pres">
      <dgm:prSet presAssocID="{7A18223E-A26D-1045-B4B2-5337B3FE5E5A}" presName="hierRoot2" presStyleCnt="0">
        <dgm:presLayoutVars>
          <dgm:hierBranch val="init"/>
        </dgm:presLayoutVars>
      </dgm:prSet>
      <dgm:spPr/>
    </dgm:pt>
    <dgm:pt modelId="{2A509FAD-E56B-BF4F-8F30-F2B5D0357E29}" type="pres">
      <dgm:prSet presAssocID="{7A18223E-A26D-1045-B4B2-5337B3FE5E5A}" presName="rootComposite" presStyleCnt="0"/>
      <dgm:spPr/>
    </dgm:pt>
    <dgm:pt modelId="{537339A0-B9AF-AB4B-B763-87CF37AF6E7D}" type="pres">
      <dgm:prSet presAssocID="{7A18223E-A26D-1045-B4B2-5337B3FE5E5A}" presName="rootText" presStyleLbl="node3" presStyleIdx="1" presStyleCnt="2" custScaleY="100401" custLinFactY="-38573" custLinFactNeighborX="1510" custLinFactNeighborY="-100000">
        <dgm:presLayoutVars>
          <dgm:chPref val="3"/>
        </dgm:presLayoutVars>
      </dgm:prSet>
      <dgm:spPr/>
    </dgm:pt>
    <dgm:pt modelId="{6B06580D-EB5E-9B4B-B4A2-FF959A346DA4}" type="pres">
      <dgm:prSet presAssocID="{7A18223E-A26D-1045-B4B2-5337B3FE5E5A}" presName="rootConnector" presStyleLbl="node3" presStyleIdx="1" presStyleCnt="2"/>
      <dgm:spPr/>
    </dgm:pt>
    <dgm:pt modelId="{D80A8083-C2B1-7C40-B070-35ADCF05C517}" type="pres">
      <dgm:prSet presAssocID="{7A18223E-A26D-1045-B4B2-5337B3FE5E5A}" presName="hierChild4" presStyleCnt="0"/>
      <dgm:spPr/>
    </dgm:pt>
    <dgm:pt modelId="{E4084CD1-184C-014C-8648-2BB100E1E92A}" type="pres">
      <dgm:prSet presAssocID="{75A15C7F-2213-1044-A7D4-6A010502579E}" presName="Name64" presStyleLbl="parChTrans1D4" presStyleIdx="0" presStyleCnt="5"/>
      <dgm:spPr/>
    </dgm:pt>
    <dgm:pt modelId="{E8A8B56A-6D63-1945-A4FF-4DFF9C57DA8A}" type="pres">
      <dgm:prSet presAssocID="{3063311A-3F13-A144-A8F7-8AD1855B7931}" presName="hierRoot2" presStyleCnt="0">
        <dgm:presLayoutVars>
          <dgm:hierBranch val="init"/>
        </dgm:presLayoutVars>
      </dgm:prSet>
      <dgm:spPr/>
    </dgm:pt>
    <dgm:pt modelId="{A976FC9A-E363-124C-B516-1BBEC8CC1FB9}" type="pres">
      <dgm:prSet presAssocID="{3063311A-3F13-A144-A8F7-8AD1855B7931}" presName="rootComposite" presStyleCnt="0"/>
      <dgm:spPr/>
    </dgm:pt>
    <dgm:pt modelId="{05001813-7281-4247-9427-E959B854AD79}" type="pres">
      <dgm:prSet presAssocID="{3063311A-3F13-A144-A8F7-8AD1855B7931}" presName="rootText" presStyleLbl="node4" presStyleIdx="0" presStyleCnt="5" custScaleY="110000" custLinFactY="-100000" custLinFactNeighborY="-115484">
        <dgm:presLayoutVars>
          <dgm:chPref val="3"/>
        </dgm:presLayoutVars>
      </dgm:prSet>
      <dgm:spPr/>
    </dgm:pt>
    <dgm:pt modelId="{528CCF2F-E2F7-3741-8FFB-F4CE9AA3E520}" type="pres">
      <dgm:prSet presAssocID="{3063311A-3F13-A144-A8F7-8AD1855B7931}" presName="rootConnector" presStyleLbl="node4" presStyleIdx="0" presStyleCnt="5"/>
      <dgm:spPr/>
    </dgm:pt>
    <dgm:pt modelId="{70400FF5-6E72-0A40-8EAD-525A7C041C1A}" type="pres">
      <dgm:prSet presAssocID="{3063311A-3F13-A144-A8F7-8AD1855B7931}" presName="hierChild4" presStyleCnt="0"/>
      <dgm:spPr/>
    </dgm:pt>
    <dgm:pt modelId="{A076711A-6213-D34E-A144-0F4D050752A2}" type="pres">
      <dgm:prSet presAssocID="{3063311A-3F13-A144-A8F7-8AD1855B7931}" presName="hierChild5" presStyleCnt="0"/>
      <dgm:spPr/>
    </dgm:pt>
    <dgm:pt modelId="{E7873040-1DFE-304D-8F53-0600AC6202B6}" type="pres">
      <dgm:prSet presAssocID="{54435272-2FBF-CE4F-B1BC-BEA9559DA1CF}" presName="Name64" presStyleLbl="parChTrans1D4" presStyleIdx="1" presStyleCnt="5"/>
      <dgm:spPr/>
    </dgm:pt>
    <dgm:pt modelId="{B90352E2-7420-3540-B57F-E2B8EBC167CB}" type="pres">
      <dgm:prSet presAssocID="{23399F61-FB40-D14C-A87C-7D2492DE96BB}" presName="hierRoot2" presStyleCnt="0">
        <dgm:presLayoutVars>
          <dgm:hierBranch val="init"/>
        </dgm:presLayoutVars>
      </dgm:prSet>
      <dgm:spPr/>
    </dgm:pt>
    <dgm:pt modelId="{8624B4A6-5F55-C648-B73D-978A2F8E4C6F}" type="pres">
      <dgm:prSet presAssocID="{23399F61-FB40-D14C-A87C-7D2492DE96BB}" presName="rootComposite" presStyleCnt="0"/>
      <dgm:spPr/>
    </dgm:pt>
    <dgm:pt modelId="{E9E86F12-2779-4B4E-AE90-F6FECAA66BD5}" type="pres">
      <dgm:prSet presAssocID="{23399F61-FB40-D14C-A87C-7D2492DE96BB}" presName="rootText" presStyleLbl="node4" presStyleIdx="1" presStyleCnt="5" custScaleY="110000" custLinFactY="-100000" custLinFactNeighborY="-115484">
        <dgm:presLayoutVars>
          <dgm:chPref val="3"/>
        </dgm:presLayoutVars>
      </dgm:prSet>
      <dgm:spPr/>
    </dgm:pt>
    <dgm:pt modelId="{E2C3A3A7-4BE7-7E49-9CAF-14C8B736A947}" type="pres">
      <dgm:prSet presAssocID="{23399F61-FB40-D14C-A87C-7D2492DE96BB}" presName="rootConnector" presStyleLbl="node4" presStyleIdx="1" presStyleCnt="5"/>
      <dgm:spPr/>
    </dgm:pt>
    <dgm:pt modelId="{FE2BA101-2D07-3C47-A31B-C81AF291E74B}" type="pres">
      <dgm:prSet presAssocID="{23399F61-FB40-D14C-A87C-7D2492DE96BB}" presName="hierChild4" presStyleCnt="0"/>
      <dgm:spPr/>
    </dgm:pt>
    <dgm:pt modelId="{9EB2AAE8-488E-6144-A1AE-20C2E9FC6AB1}" type="pres">
      <dgm:prSet presAssocID="{2E8315E8-F49B-1D4E-9AA8-E715908BEE26}" presName="Name64" presStyleLbl="parChTrans1D4" presStyleIdx="2" presStyleCnt="5"/>
      <dgm:spPr/>
    </dgm:pt>
    <dgm:pt modelId="{9EC68B30-F7F0-C140-A062-CB755BD459D2}" type="pres">
      <dgm:prSet presAssocID="{5868541C-96CD-5648-A8E2-162587EF7691}" presName="hierRoot2" presStyleCnt="0">
        <dgm:presLayoutVars>
          <dgm:hierBranch val="init"/>
        </dgm:presLayoutVars>
      </dgm:prSet>
      <dgm:spPr/>
    </dgm:pt>
    <dgm:pt modelId="{7CBC200B-ECC4-D64B-8556-03182AB1C562}" type="pres">
      <dgm:prSet presAssocID="{5868541C-96CD-5648-A8E2-162587EF7691}" presName="rootComposite" presStyleCnt="0"/>
      <dgm:spPr/>
    </dgm:pt>
    <dgm:pt modelId="{832AD812-5702-5949-BEA7-30876A6A1811}" type="pres">
      <dgm:prSet presAssocID="{5868541C-96CD-5648-A8E2-162587EF7691}" presName="rootText" presStyleLbl="node4" presStyleIdx="2" presStyleCnt="5" custLinFactNeighborY="68986">
        <dgm:presLayoutVars>
          <dgm:chPref val="3"/>
        </dgm:presLayoutVars>
      </dgm:prSet>
      <dgm:spPr/>
    </dgm:pt>
    <dgm:pt modelId="{7E31C21D-876A-444B-8DC5-7ED0EA644AF3}" type="pres">
      <dgm:prSet presAssocID="{5868541C-96CD-5648-A8E2-162587EF7691}" presName="rootConnector" presStyleLbl="node4" presStyleIdx="2" presStyleCnt="5"/>
      <dgm:spPr/>
    </dgm:pt>
    <dgm:pt modelId="{E4E9D3C7-5007-8245-B75E-D45A2AB3A900}" type="pres">
      <dgm:prSet presAssocID="{5868541C-96CD-5648-A8E2-162587EF7691}" presName="hierChild4" presStyleCnt="0"/>
      <dgm:spPr/>
    </dgm:pt>
    <dgm:pt modelId="{B2FB327D-ADE7-7A4E-92DF-1E77F60A0296}" type="pres">
      <dgm:prSet presAssocID="{5868541C-96CD-5648-A8E2-162587EF7691}" presName="hierChild5" presStyleCnt="0"/>
      <dgm:spPr/>
    </dgm:pt>
    <dgm:pt modelId="{54A47851-9A07-1248-91E0-0108D7F6743D}" type="pres">
      <dgm:prSet presAssocID="{A9D4AA18-722B-854A-8A99-18C1E5A9A0BB}" presName="Name64" presStyleLbl="parChTrans1D4" presStyleIdx="3" presStyleCnt="5"/>
      <dgm:spPr/>
    </dgm:pt>
    <dgm:pt modelId="{4888992A-9F5E-BB45-A134-7B22CBE0C7EB}" type="pres">
      <dgm:prSet presAssocID="{1F14BEDE-4FFD-DC48-8599-A578A56DE42E}" presName="hierRoot2" presStyleCnt="0">
        <dgm:presLayoutVars>
          <dgm:hierBranch val="init"/>
        </dgm:presLayoutVars>
      </dgm:prSet>
      <dgm:spPr/>
    </dgm:pt>
    <dgm:pt modelId="{E67F3D3C-860D-9F41-B7EE-045F5B10626C}" type="pres">
      <dgm:prSet presAssocID="{1F14BEDE-4FFD-DC48-8599-A578A56DE42E}" presName="rootComposite" presStyleCnt="0"/>
      <dgm:spPr/>
    </dgm:pt>
    <dgm:pt modelId="{255F3C52-3F6F-2749-9057-194693CBEF4C}" type="pres">
      <dgm:prSet presAssocID="{1F14BEDE-4FFD-DC48-8599-A578A56DE42E}" presName="rootText" presStyleLbl="node4" presStyleIdx="3" presStyleCnt="5" custLinFactY="-154372" custLinFactNeighborY="-200000">
        <dgm:presLayoutVars>
          <dgm:chPref val="3"/>
        </dgm:presLayoutVars>
      </dgm:prSet>
      <dgm:spPr/>
    </dgm:pt>
    <dgm:pt modelId="{78A8FF6A-A7CF-F447-B30C-76128C14BD00}" type="pres">
      <dgm:prSet presAssocID="{1F14BEDE-4FFD-DC48-8599-A578A56DE42E}" presName="rootConnector" presStyleLbl="node4" presStyleIdx="3" presStyleCnt="5"/>
      <dgm:spPr/>
    </dgm:pt>
    <dgm:pt modelId="{9AD3745D-7264-C847-AA3D-12DD1481D313}" type="pres">
      <dgm:prSet presAssocID="{1F14BEDE-4FFD-DC48-8599-A578A56DE42E}" presName="hierChild4" presStyleCnt="0"/>
      <dgm:spPr/>
    </dgm:pt>
    <dgm:pt modelId="{3A3D6861-7DC5-3E4A-97F6-6A013F9297AA}" type="pres">
      <dgm:prSet presAssocID="{1F14BEDE-4FFD-DC48-8599-A578A56DE42E}" presName="hierChild5" presStyleCnt="0"/>
      <dgm:spPr/>
    </dgm:pt>
    <dgm:pt modelId="{F14A6FFD-36F2-9747-82DE-9ECBEEC94A92}" type="pres">
      <dgm:prSet presAssocID="{1D350709-2E97-4A46-B35D-5C4EE64D1FE1}" presName="Name64" presStyleLbl="parChTrans1D4" presStyleIdx="4" presStyleCnt="5"/>
      <dgm:spPr/>
    </dgm:pt>
    <dgm:pt modelId="{3933E53C-CFB7-EE44-BF26-17191DD22761}" type="pres">
      <dgm:prSet presAssocID="{FD2D1346-517A-924B-BD84-6116CD332F78}" presName="hierRoot2" presStyleCnt="0">
        <dgm:presLayoutVars>
          <dgm:hierBranch val="init"/>
        </dgm:presLayoutVars>
      </dgm:prSet>
      <dgm:spPr/>
    </dgm:pt>
    <dgm:pt modelId="{018C9F7B-A4DA-D947-8A42-DFA043EBA747}" type="pres">
      <dgm:prSet presAssocID="{FD2D1346-517A-924B-BD84-6116CD332F78}" presName="rootComposite" presStyleCnt="0"/>
      <dgm:spPr/>
    </dgm:pt>
    <dgm:pt modelId="{F1B5706D-B85C-BC45-8AAD-F6A1A574B7C6}" type="pres">
      <dgm:prSet presAssocID="{FD2D1346-517A-924B-BD84-6116CD332F78}" presName="rootText" presStyleLbl="node4" presStyleIdx="4" presStyleCnt="5" custLinFactY="-154372" custLinFactNeighborY="-200000">
        <dgm:presLayoutVars>
          <dgm:chPref val="3"/>
        </dgm:presLayoutVars>
      </dgm:prSet>
      <dgm:spPr/>
    </dgm:pt>
    <dgm:pt modelId="{980BDEF3-CA33-4C48-BF5A-42D93E3CC0FF}" type="pres">
      <dgm:prSet presAssocID="{FD2D1346-517A-924B-BD84-6116CD332F78}" presName="rootConnector" presStyleLbl="node4" presStyleIdx="4" presStyleCnt="5"/>
      <dgm:spPr/>
    </dgm:pt>
    <dgm:pt modelId="{5868C044-ADA9-F84B-A925-2C8248B52C66}" type="pres">
      <dgm:prSet presAssocID="{FD2D1346-517A-924B-BD84-6116CD332F78}" presName="hierChild4" presStyleCnt="0"/>
      <dgm:spPr/>
    </dgm:pt>
    <dgm:pt modelId="{3FB874B7-5715-3141-BF98-3A4CEB20C62C}" type="pres">
      <dgm:prSet presAssocID="{FD2D1346-517A-924B-BD84-6116CD332F78}" presName="hierChild5" presStyleCnt="0"/>
      <dgm:spPr/>
    </dgm:pt>
    <dgm:pt modelId="{FA10C70F-9816-2C49-B54E-BC9627A504E9}" type="pres">
      <dgm:prSet presAssocID="{23399F61-FB40-D14C-A87C-7D2492DE96BB}" presName="hierChild5" presStyleCnt="0"/>
      <dgm:spPr/>
    </dgm:pt>
    <dgm:pt modelId="{340B0055-554A-3846-8255-DB728E3C4787}" type="pres">
      <dgm:prSet presAssocID="{7A18223E-A26D-1045-B4B2-5337B3FE5E5A}" presName="hierChild5" presStyleCnt="0"/>
      <dgm:spPr/>
    </dgm:pt>
    <dgm:pt modelId="{06BB0042-D671-C147-B4D8-BCD4C11E6623}" type="pres">
      <dgm:prSet presAssocID="{EE0CD86E-6B23-E04C-BEA0-634D5B1B9275}" presName="hierChild5" presStyleCnt="0"/>
      <dgm:spPr/>
    </dgm:pt>
    <dgm:pt modelId="{4BCB1086-EFB4-4646-AA5E-DE7436EC8474}" type="pres">
      <dgm:prSet presAssocID="{A5725AFD-5593-8844-8899-35BA9790515E}" presName="hierChild3" presStyleCnt="0"/>
      <dgm:spPr/>
    </dgm:pt>
  </dgm:ptLst>
  <dgm:cxnLst>
    <dgm:cxn modelId="{6F2D4F03-9B80-C042-97CA-7B11E15FC6D7}" type="presOf" srcId="{FD2D1346-517A-924B-BD84-6116CD332F78}" destId="{F1B5706D-B85C-BC45-8AAD-F6A1A574B7C6}" srcOrd="0" destOrd="0" presId="urn:microsoft.com/office/officeart/2009/3/layout/HorizontalOrganizationChart"/>
    <dgm:cxn modelId="{71077604-8281-D245-8348-1FC5908FCCD2}" type="presOf" srcId="{264B5462-4EF6-E246-9B00-046968F97FA7}" destId="{14C78382-28DB-1742-B29E-2D86DF17344E}" srcOrd="1" destOrd="0" presId="urn:microsoft.com/office/officeart/2009/3/layout/HorizontalOrganizationChart"/>
    <dgm:cxn modelId="{8325FF0E-431B-AA4A-A660-BBF93BF69E00}" type="presOf" srcId="{2E8315E8-F49B-1D4E-9AA8-E715908BEE26}" destId="{9EB2AAE8-488E-6144-A1AE-20C2E9FC6AB1}" srcOrd="0" destOrd="0" presId="urn:microsoft.com/office/officeart/2009/3/layout/HorizontalOrganizationChart"/>
    <dgm:cxn modelId="{4AB2FC0F-B04F-9B41-80B1-5C7110EBC8AE}" type="presOf" srcId="{5B5C9D2E-848A-D14B-B71A-523B518A5B6E}" destId="{9BAE7A67-6E31-4D4F-A9C0-8B734D511697}" srcOrd="0" destOrd="0" presId="urn:microsoft.com/office/officeart/2009/3/layout/HorizontalOrganizationChart"/>
    <dgm:cxn modelId="{2581C818-958D-E145-9369-2B203DE5F6DB}" type="presOf" srcId="{5868541C-96CD-5648-A8E2-162587EF7691}" destId="{832AD812-5702-5949-BEA7-30876A6A1811}" srcOrd="0" destOrd="0" presId="urn:microsoft.com/office/officeart/2009/3/layout/HorizontalOrganizationChart"/>
    <dgm:cxn modelId="{167ADE2D-9DA8-0C43-8493-AB99908FFA55}" type="presOf" srcId="{1F14BEDE-4FFD-DC48-8599-A578A56DE42E}" destId="{255F3C52-3F6F-2749-9057-194693CBEF4C}" srcOrd="0" destOrd="0" presId="urn:microsoft.com/office/officeart/2009/3/layout/HorizontalOrganizationChart"/>
    <dgm:cxn modelId="{30790035-C404-8E43-ACB4-D63D290BB5B9}" type="presOf" srcId="{5868541C-96CD-5648-A8E2-162587EF7691}" destId="{7E31C21D-876A-444B-8DC5-7ED0EA644AF3}" srcOrd="1" destOrd="0" presId="urn:microsoft.com/office/officeart/2009/3/layout/HorizontalOrganizationChart"/>
    <dgm:cxn modelId="{52F0403F-96EA-9F45-8D41-3FB3A829F7EB}" type="presOf" srcId="{23399F61-FB40-D14C-A87C-7D2492DE96BB}" destId="{E9E86F12-2779-4B4E-AE90-F6FECAA66BD5}" srcOrd="0" destOrd="0" presId="urn:microsoft.com/office/officeart/2009/3/layout/HorizontalOrganizationChart"/>
    <dgm:cxn modelId="{8A53DD40-47DD-EC4B-99D8-DA81694B72D5}" type="presOf" srcId="{C617040D-9267-0D4F-A339-F7A4D21F014D}" destId="{D62BF5AE-3D4C-4241-83A4-301FB125153A}" srcOrd="0" destOrd="0" presId="urn:microsoft.com/office/officeart/2009/3/layout/HorizontalOrganizationChart"/>
    <dgm:cxn modelId="{1F450D46-5B90-2344-8428-2E1CDA8D796D}" type="presOf" srcId="{7A18223E-A26D-1045-B4B2-5337B3FE5E5A}" destId="{537339A0-B9AF-AB4B-B763-87CF37AF6E7D}" srcOrd="0" destOrd="0" presId="urn:microsoft.com/office/officeart/2009/3/layout/HorizontalOrganizationChart"/>
    <dgm:cxn modelId="{42382B4E-C77C-7F43-B7F9-12719B8FBA38}" type="presOf" srcId="{A5725AFD-5593-8844-8899-35BA9790515E}" destId="{311C5631-0A06-D946-94E5-CFCB183DA444}" srcOrd="1" destOrd="0" presId="urn:microsoft.com/office/officeart/2009/3/layout/HorizontalOrganizationChart"/>
    <dgm:cxn modelId="{2886634F-7B2E-154C-95EE-EB64D4E0A7BA}" type="presOf" srcId="{681E5E26-A6D8-0548-A357-018BB9EC795C}" destId="{7515667F-49CF-4F49-B2EE-24E8696F25E2}" srcOrd="1" destOrd="0" presId="urn:microsoft.com/office/officeart/2009/3/layout/HorizontalOrganizationChart"/>
    <dgm:cxn modelId="{6EF40451-A3BE-9B4F-AAAC-057E8C0019C9}" srcId="{23399F61-FB40-D14C-A87C-7D2492DE96BB}" destId="{1F14BEDE-4FFD-DC48-8599-A578A56DE42E}" srcOrd="1" destOrd="0" parTransId="{A9D4AA18-722B-854A-8A99-18C1E5A9A0BB}" sibTransId="{8594EAB3-7492-8842-A5D4-14F339B477D0}"/>
    <dgm:cxn modelId="{A79D325C-01ED-F348-AA41-68A0D4870EAC}" type="presOf" srcId="{A9D4AA18-722B-854A-8A99-18C1E5A9A0BB}" destId="{54A47851-9A07-1248-91E0-0108D7F6743D}" srcOrd="0" destOrd="0" presId="urn:microsoft.com/office/officeart/2009/3/layout/HorizontalOrganizationChart"/>
    <dgm:cxn modelId="{CB552C65-C4CA-F04F-95D2-F089580AF133}" srcId="{23399F61-FB40-D14C-A87C-7D2492DE96BB}" destId="{5868541C-96CD-5648-A8E2-162587EF7691}" srcOrd="0" destOrd="0" parTransId="{2E8315E8-F49B-1D4E-9AA8-E715908BEE26}" sibTransId="{B8DB61E3-1E8E-FE4F-BE4B-E913207AA7FF}"/>
    <dgm:cxn modelId="{0B43F468-CD83-364A-AB9A-7B005AE7448E}" srcId="{EE0CD86E-6B23-E04C-BEA0-634D5B1B9275}" destId="{7A18223E-A26D-1045-B4B2-5337B3FE5E5A}" srcOrd="1" destOrd="0" parTransId="{34913A2F-5ED6-BB42-9FC2-D4E93A77A606}" sibTransId="{B87F087C-9AAF-2540-A6E0-E349F1D377B3}"/>
    <dgm:cxn modelId="{61D97A6C-0622-C240-9698-A46F3D673928}" type="presOf" srcId="{23399F61-FB40-D14C-A87C-7D2492DE96BB}" destId="{E2C3A3A7-4BE7-7E49-9CAF-14C8B736A947}" srcOrd="1" destOrd="0" presId="urn:microsoft.com/office/officeart/2009/3/layout/HorizontalOrganizationChart"/>
    <dgm:cxn modelId="{C98A8E6F-75E0-0041-A53B-F5E941D07380}" type="presOf" srcId="{7A18223E-A26D-1045-B4B2-5337B3FE5E5A}" destId="{6B06580D-EB5E-9B4B-B4A2-FF959A346DA4}" srcOrd="1" destOrd="0" presId="urn:microsoft.com/office/officeart/2009/3/layout/HorizontalOrganizationChart"/>
    <dgm:cxn modelId="{4161B86F-5674-8346-A0E3-E4157FCA9805}" type="presOf" srcId="{EC7A66FE-B5F1-8A4E-832C-20BB9F75DB64}" destId="{30245833-8F15-E649-886E-3B256D06F5B2}" srcOrd="0" destOrd="0" presId="urn:microsoft.com/office/officeart/2009/3/layout/HorizontalOrganizationChart"/>
    <dgm:cxn modelId="{9438D96F-E4ED-1B4F-B977-C0C9D4F5EB85}" type="presOf" srcId="{3063311A-3F13-A144-A8F7-8AD1855B7931}" destId="{05001813-7281-4247-9427-E959B854AD79}" srcOrd="0" destOrd="0" presId="urn:microsoft.com/office/officeart/2009/3/layout/HorizontalOrganizationChart"/>
    <dgm:cxn modelId="{079FE477-B06D-8F4C-A546-6039D0C79D0D}" type="presOf" srcId="{54435272-2FBF-CE4F-B1BC-BEA9559DA1CF}" destId="{E7873040-1DFE-304D-8F53-0600AC6202B6}" srcOrd="0" destOrd="0" presId="urn:microsoft.com/office/officeart/2009/3/layout/HorizontalOrganizationChart"/>
    <dgm:cxn modelId="{2576EB79-F3C8-5448-9C49-2B87AFFE617B}" type="presOf" srcId="{EE0CD86E-6B23-E04C-BEA0-634D5B1B9275}" destId="{1A71A09B-40CC-9244-8D3B-B1AF56D50992}" srcOrd="0" destOrd="0" presId="urn:microsoft.com/office/officeart/2009/3/layout/HorizontalOrganizationChart"/>
    <dgm:cxn modelId="{E990357D-6254-D442-BD15-E2EAE7FD1DFD}" srcId="{EE0CD86E-6B23-E04C-BEA0-634D5B1B9275}" destId="{8AE33F0E-E821-4240-9160-9351BE5C11B8}" srcOrd="0" destOrd="0" parTransId="{5B5C9D2E-848A-D14B-B71A-523B518A5B6E}" sibTransId="{88CC4F62-05D0-DD40-AEDB-A005F5F91B3B}"/>
    <dgm:cxn modelId="{98D47C83-D63A-F745-B28E-49D77329B3E6}" type="presOf" srcId="{681E5E26-A6D8-0548-A357-018BB9EC795C}" destId="{41B9DD4B-464C-974E-9095-97620A665CAC}" srcOrd="0" destOrd="0" presId="urn:microsoft.com/office/officeart/2009/3/layout/HorizontalOrganizationChart"/>
    <dgm:cxn modelId="{ABB02D85-D628-BD41-BE70-76B378BD80A1}" type="presOf" srcId="{34913A2F-5ED6-BB42-9FC2-D4E93A77A606}" destId="{BDF29278-DFC2-9D42-9FAC-1F64FCDB68E7}" srcOrd="0" destOrd="0" presId="urn:microsoft.com/office/officeart/2009/3/layout/HorizontalOrganizationChart"/>
    <dgm:cxn modelId="{D5CA2990-5544-A54C-9CD7-6211DF490E0B}" type="presOf" srcId="{FD2D1346-517A-924B-BD84-6116CD332F78}" destId="{980BDEF3-CA33-4C48-BF5A-42D93E3CC0FF}" srcOrd="1" destOrd="0" presId="urn:microsoft.com/office/officeart/2009/3/layout/HorizontalOrganizationChart"/>
    <dgm:cxn modelId="{50B1589C-AEF0-1C4A-8EDC-8573FB09CCDB}" type="presOf" srcId="{1F14BEDE-4FFD-DC48-8599-A578A56DE42E}" destId="{78A8FF6A-A7CF-F447-B30C-76128C14BD00}" srcOrd="1" destOrd="0" presId="urn:microsoft.com/office/officeart/2009/3/layout/HorizontalOrganizationChart"/>
    <dgm:cxn modelId="{209612B2-23A5-0544-9023-F1D1009DB1D0}" type="presOf" srcId="{4EB6A312-AB53-5843-88A5-44F804FCD53E}" destId="{1D4708D6-D411-554A-89F9-5FF5DBD31511}" srcOrd="0" destOrd="0" presId="urn:microsoft.com/office/officeart/2009/3/layout/HorizontalOrganizationChart"/>
    <dgm:cxn modelId="{BA8DE4B3-9BD8-C249-9148-3C2A0D419F55}" srcId="{7A18223E-A26D-1045-B4B2-5337B3FE5E5A}" destId="{23399F61-FB40-D14C-A87C-7D2492DE96BB}" srcOrd="1" destOrd="0" parTransId="{54435272-2FBF-CE4F-B1BC-BEA9559DA1CF}" sibTransId="{29C7138A-E7D3-3B42-A835-F88E2C280B16}"/>
    <dgm:cxn modelId="{299F92B5-54E3-6440-BEFF-D6F41FF35CF8}" type="presOf" srcId="{8AE33F0E-E821-4240-9160-9351BE5C11B8}" destId="{1C16388E-EA1B-E343-BFE9-EE4B54524256}" srcOrd="1" destOrd="0" presId="urn:microsoft.com/office/officeart/2009/3/layout/HorizontalOrganizationChart"/>
    <dgm:cxn modelId="{2E0637B7-BE89-5D42-AF54-4C099CCAA89E}" srcId="{4EB6A312-AB53-5843-88A5-44F804FCD53E}" destId="{A5725AFD-5593-8844-8899-35BA9790515E}" srcOrd="0" destOrd="0" parTransId="{1F9195AD-F5A3-104C-B353-0D5F4C99791D}" sibTransId="{1B4F6A59-EF95-B04A-ABC7-1DCC4F832774}"/>
    <dgm:cxn modelId="{2E2DCCBC-C264-BD44-809F-18129FE64864}" srcId="{23399F61-FB40-D14C-A87C-7D2492DE96BB}" destId="{FD2D1346-517A-924B-BD84-6116CD332F78}" srcOrd="2" destOrd="0" parTransId="{1D350709-2E97-4A46-B35D-5C4EE64D1FE1}" sibTransId="{4A22B2B1-9C1E-0842-A9EF-2C49201EA080}"/>
    <dgm:cxn modelId="{CCC2EEC5-BED8-8143-8B2D-88170EBC2BB5}" type="presOf" srcId="{75A15C7F-2213-1044-A7D4-6A010502579E}" destId="{E4084CD1-184C-014C-8648-2BB100E1E92A}" srcOrd="0" destOrd="0" presId="urn:microsoft.com/office/officeart/2009/3/layout/HorizontalOrganizationChart"/>
    <dgm:cxn modelId="{361A64D3-7EDB-7A43-827C-39F8C9577A69}" type="presOf" srcId="{8AE33F0E-E821-4240-9160-9351BE5C11B8}" destId="{E58C4BBE-D2D9-C149-980B-51685C0EC4DA}" srcOrd="0" destOrd="0" presId="urn:microsoft.com/office/officeart/2009/3/layout/HorizontalOrganizationChart"/>
    <dgm:cxn modelId="{6D2D9CD3-F545-8D45-A579-AE0A786C35FA}" type="presOf" srcId="{1D350709-2E97-4A46-B35D-5C4EE64D1FE1}" destId="{F14A6FFD-36F2-9747-82DE-9ECBEEC94A92}" srcOrd="0" destOrd="0" presId="urn:microsoft.com/office/officeart/2009/3/layout/HorizontalOrganizationChart"/>
    <dgm:cxn modelId="{6963B8D4-0C0F-8C46-849A-AE9692793157}" type="presOf" srcId="{A5725AFD-5593-8844-8899-35BA9790515E}" destId="{51A3F98A-C0A0-BA4F-849B-5DC6AF1D26CB}" srcOrd="0" destOrd="0" presId="urn:microsoft.com/office/officeart/2009/3/layout/HorizontalOrganizationChart"/>
    <dgm:cxn modelId="{D75975D7-1340-0D41-AC6C-75815D249963}" srcId="{A5725AFD-5593-8844-8899-35BA9790515E}" destId="{EE0CD86E-6B23-E04C-BEA0-634D5B1B9275}" srcOrd="2" destOrd="0" parTransId="{C617040D-9267-0D4F-A339-F7A4D21F014D}" sibTransId="{D036179F-4563-0948-BBA1-78E9FADA7827}"/>
    <dgm:cxn modelId="{4B5450D9-E3F3-9E47-A663-58C768BCDEDB}" srcId="{A5725AFD-5593-8844-8899-35BA9790515E}" destId="{264B5462-4EF6-E246-9B00-046968F97FA7}" srcOrd="1" destOrd="0" parTransId="{456B4E48-9DB5-8F4A-AD32-07EC90A1F212}" sibTransId="{72E38E49-C44A-5341-9700-E3E2FB64BE4C}"/>
    <dgm:cxn modelId="{7325BFDD-2CDD-7242-8770-3B6076DB2C69}" type="presOf" srcId="{456B4E48-9DB5-8F4A-AD32-07EC90A1F212}" destId="{757E5451-98D0-AC45-8F4A-3E0EB8625511}" srcOrd="0" destOrd="0" presId="urn:microsoft.com/office/officeart/2009/3/layout/HorizontalOrganizationChart"/>
    <dgm:cxn modelId="{60721EDF-7022-C44B-A842-222CB0FA81F4}" srcId="{A5725AFD-5593-8844-8899-35BA9790515E}" destId="{681E5E26-A6D8-0548-A357-018BB9EC795C}" srcOrd="0" destOrd="0" parTransId="{EC7A66FE-B5F1-8A4E-832C-20BB9F75DB64}" sibTransId="{D3AA64F0-4791-9749-807E-43C123C26FDA}"/>
    <dgm:cxn modelId="{3FEF8CE7-8807-4243-9037-D0DCD20474F7}" srcId="{7A18223E-A26D-1045-B4B2-5337B3FE5E5A}" destId="{3063311A-3F13-A144-A8F7-8AD1855B7931}" srcOrd="0" destOrd="0" parTransId="{75A15C7F-2213-1044-A7D4-6A010502579E}" sibTransId="{BED0C864-403C-7345-B6CC-AC43DAB7AF65}"/>
    <dgm:cxn modelId="{F64E95E9-E9CE-A144-8F35-8AB953ABEA8F}" type="presOf" srcId="{EE0CD86E-6B23-E04C-BEA0-634D5B1B9275}" destId="{0A066390-1A59-8846-B3A8-808C7A1E00B1}" srcOrd="1" destOrd="0" presId="urn:microsoft.com/office/officeart/2009/3/layout/HorizontalOrganizationChart"/>
    <dgm:cxn modelId="{697465F4-B0F5-D14F-B5EB-DF2D459C7A19}" type="presOf" srcId="{3063311A-3F13-A144-A8F7-8AD1855B7931}" destId="{528CCF2F-E2F7-3741-8FFB-F4CE9AA3E520}" srcOrd="1" destOrd="0" presId="urn:microsoft.com/office/officeart/2009/3/layout/HorizontalOrganizationChart"/>
    <dgm:cxn modelId="{EC75FCFC-CFC2-484C-A07A-4AA879157C50}" type="presOf" srcId="{264B5462-4EF6-E246-9B00-046968F97FA7}" destId="{473E7366-93A2-164E-8A3C-EBE93B99FF6A}" srcOrd="0" destOrd="0" presId="urn:microsoft.com/office/officeart/2009/3/layout/HorizontalOrganizationChart"/>
    <dgm:cxn modelId="{089E0E8F-D117-A940-BD7F-517E29AC1D98}" type="presParOf" srcId="{1D4708D6-D411-554A-89F9-5FF5DBD31511}" destId="{16EBCE22-FA0F-D447-8821-25C1E4A11743}" srcOrd="0" destOrd="0" presId="urn:microsoft.com/office/officeart/2009/3/layout/HorizontalOrganizationChart"/>
    <dgm:cxn modelId="{33265210-CD81-0548-9489-7C3742433972}" type="presParOf" srcId="{16EBCE22-FA0F-D447-8821-25C1E4A11743}" destId="{928BD401-375A-C84A-99EE-CFD10429AEB5}" srcOrd="0" destOrd="0" presId="urn:microsoft.com/office/officeart/2009/3/layout/HorizontalOrganizationChart"/>
    <dgm:cxn modelId="{F9C87E03-02D4-094C-A850-7056158EB432}" type="presParOf" srcId="{928BD401-375A-C84A-99EE-CFD10429AEB5}" destId="{51A3F98A-C0A0-BA4F-849B-5DC6AF1D26CB}" srcOrd="0" destOrd="0" presId="urn:microsoft.com/office/officeart/2009/3/layout/HorizontalOrganizationChart"/>
    <dgm:cxn modelId="{9A1D11E4-D86B-BA46-B04C-3F1CB0607829}" type="presParOf" srcId="{928BD401-375A-C84A-99EE-CFD10429AEB5}" destId="{311C5631-0A06-D946-94E5-CFCB183DA444}" srcOrd="1" destOrd="0" presId="urn:microsoft.com/office/officeart/2009/3/layout/HorizontalOrganizationChart"/>
    <dgm:cxn modelId="{61EFD034-A2A4-D742-8B9B-CFE9CF744B0A}" type="presParOf" srcId="{16EBCE22-FA0F-D447-8821-25C1E4A11743}" destId="{10EC7D13-B4B1-D34B-AE12-7940C944792C}" srcOrd="1" destOrd="0" presId="urn:microsoft.com/office/officeart/2009/3/layout/HorizontalOrganizationChart"/>
    <dgm:cxn modelId="{E4073D8C-78C5-974A-A952-EB98060ADF21}" type="presParOf" srcId="{10EC7D13-B4B1-D34B-AE12-7940C944792C}" destId="{30245833-8F15-E649-886E-3B256D06F5B2}" srcOrd="0" destOrd="0" presId="urn:microsoft.com/office/officeart/2009/3/layout/HorizontalOrganizationChart"/>
    <dgm:cxn modelId="{20CCD8BE-CBA0-2B41-A3D8-7675BD89CFF4}" type="presParOf" srcId="{10EC7D13-B4B1-D34B-AE12-7940C944792C}" destId="{543867B9-EA54-4540-8B71-70EE7E58D928}" srcOrd="1" destOrd="0" presId="urn:microsoft.com/office/officeart/2009/3/layout/HorizontalOrganizationChart"/>
    <dgm:cxn modelId="{65A84652-F6FC-D048-829D-019C5BE2ED7B}" type="presParOf" srcId="{543867B9-EA54-4540-8B71-70EE7E58D928}" destId="{F56D2463-E78B-4547-B878-0F77DFAEC32A}" srcOrd="0" destOrd="0" presId="urn:microsoft.com/office/officeart/2009/3/layout/HorizontalOrganizationChart"/>
    <dgm:cxn modelId="{DB07F0CA-3D8F-D94A-A66A-7CB0CC647E57}" type="presParOf" srcId="{F56D2463-E78B-4547-B878-0F77DFAEC32A}" destId="{41B9DD4B-464C-974E-9095-97620A665CAC}" srcOrd="0" destOrd="0" presId="urn:microsoft.com/office/officeart/2009/3/layout/HorizontalOrganizationChart"/>
    <dgm:cxn modelId="{FC20E8D7-8549-554E-9673-771031CE00CA}" type="presParOf" srcId="{F56D2463-E78B-4547-B878-0F77DFAEC32A}" destId="{7515667F-49CF-4F49-B2EE-24E8696F25E2}" srcOrd="1" destOrd="0" presId="urn:microsoft.com/office/officeart/2009/3/layout/HorizontalOrganizationChart"/>
    <dgm:cxn modelId="{33995A0B-4CE2-3443-9F22-F8B1645A8275}" type="presParOf" srcId="{543867B9-EA54-4540-8B71-70EE7E58D928}" destId="{DF0FA4FE-CFF3-F544-8ECF-355B3737EA35}" srcOrd="1" destOrd="0" presId="urn:microsoft.com/office/officeart/2009/3/layout/HorizontalOrganizationChart"/>
    <dgm:cxn modelId="{5EBACEF5-7AD3-544E-B7AA-49328583C4D9}" type="presParOf" srcId="{543867B9-EA54-4540-8B71-70EE7E58D928}" destId="{8F11CADE-55AE-044F-8C3E-53563A77C394}" srcOrd="2" destOrd="0" presId="urn:microsoft.com/office/officeart/2009/3/layout/HorizontalOrganizationChart"/>
    <dgm:cxn modelId="{28629870-58D7-2642-8479-E7C6A35ACF83}" type="presParOf" srcId="{10EC7D13-B4B1-D34B-AE12-7940C944792C}" destId="{757E5451-98D0-AC45-8F4A-3E0EB8625511}" srcOrd="2" destOrd="0" presId="urn:microsoft.com/office/officeart/2009/3/layout/HorizontalOrganizationChart"/>
    <dgm:cxn modelId="{E9F10023-EC9B-774E-90DE-510C826B2557}" type="presParOf" srcId="{10EC7D13-B4B1-D34B-AE12-7940C944792C}" destId="{6D5A6F61-B3F5-0E41-B1FA-6F7A089025AB}" srcOrd="3" destOrd="0" presId="urn:microsoft.com/office/officeart/2009/3/layout/HorizontalOrganizationChart"/>
    <dgm:cxn modelId="{F96FDCDC-2D78-4046-9BC3-06FD0633E5ED}" type="presParOf" srcId="{6D5A6F61-B3F5-0E41-B1FA-6F7A089025AB}" destId="{99EF937F-21DB-6A46-A357-9534359B3129}" srcOrd="0" destOrd="0" presId="urn:microsoft.com/office/officeart/2009/3/layout/HorizontalOrganizationChart"/>
    <dgm:cxn modelId="{7E60FC71-DFB9-AA41-B39C-BBA47EC7130D}" type="presParOf" srcId="{99EF937F-21DB-6A46-A357-9534359B3129}" destId="{473E7366-93A2-164E-8A3C-EBE93B99FF6A}" srcOrd="0" destOrd="0" presId="urn:microsoft.com/office/officeart/2009/3/layout/HorizontalOrganizationChart"/>
    <dgm:cxn modelId="{0AD51D77-1C9E-5A47-B66C-E3EAE27A6399}" type="presParOf" srcId="{99EF937F-21DB-6A46-A357-9534359B3129}" destId="{14C78382-28DB-1742-B29E-2D86DF17344E}" srcOrd="1" destOrd="0" presId="urn:microsoft.com/office/officeart/2009/3/layout/HorizontalOrganizationChart"/>
    <dgm:cxn modelId="{8BC8C5CE-E79F-C542-93A0-C11692837D89}" type="presParOf" srcId="{6D5A6F61-B3F5-0E41-B1FA-6F7A089025AB}" destId="{6212AF3D-ABCC-C540-A874-90F435BFDFAA}" srcOrd="1" destOrd="0" presId="urn:microsoft.com/office/officeart/2009/3/layout/HorizontalOrganizationChart"/>
    <dgm:cxn modelId="{A5195013-FBF3-A848-94B0-05A078CB9337}" type="presParOf" srcId="{6D5A6F61-B3F5-0E41-B1FA-6F7A089025AB}" destId="{73B6F2F8-8B96-4648-94C8-D509490B2C19}" srcOrd="2" destOrd="0" presId="urn:microsoft.com/office/officeart/2009/3/layout/HorizontalOrganizationChart"/>
    <dgm:cxn modelId="{EA5B718B-EBA1-E44E-8802-AD0ACB1E3D37}" type="presParOf" srcId="{10EC7D13-B4B1-D34B-AE12-7940C944792C}" destId="{D62BF5AE-3D4C-4241-83A4-301FB125153A}" srcOrd="4" destOrd="0" presId="urn:microsoft.com/office/officeart/2009/3/layout/HorizontalOrganizationChart"/>
    <dgm:cxn modelId="{F92246FD-D950-424D-B4B3-914D4DB3A958}" type="presParOf" srcId="{10EC7D13-B4B1-D34B-AE12-7940C944792C}" destId="{9597C3B2-C3B6-D847-8B2C-8027580DEC28}" srcOrd="5" destOrd="0" presId="urn:microsoft.com/office/officeart/2009/3/layout/HorizontalOrganizationChart"/>
    <dgm:cxn modelId="{D07AF09F-D4A0-884B-B845-8EBE70D0BB2C}" type="presParOf" srcId="{9597C3B2-C3B6-D847-8B2C-8027580DEC28}" destId="{6D55FA8B-468C-2549-96F4-95B777EF491E}" srcOrd="0" destOrd="0" presId="urn:microsoft.com/office/officeart/2009/3/layout/HorizontalOrganizationChart"/>
    <dgm:cxn modelId="{3CAC3E34-91E5-7044-8E3B-20B3A188B398}" type="presParOf" srcId="{6D55FA8B-468C-2549-96F4-95B777EF491E}" destId="{1A71A09B-40CC-9244-8D3B-B1AF56D50992}" srcOrd="0" destOrd="0" presId="urn:microsoft.com/office/officeart/2009/3/layout/HorizontalOrganizationChart"/>
    <dgm:cxn modelId="{9545A34D-3FD8-4D45-8802-F6B061564B52}" type="presParOf" srcId="{6D55FA8B-468C-2549-96F4-95B777EF491E}" destId="{0A066390-1A59-8846-B3A8-808C7A1E00B1}" srcOrd="1" destOrd="0" presId="urn:microsoft.com/office/officeart/2009/3/layout/HorizontalOrganizationChart"/>
    <dgm:cxn modelId="{665E611D-6B3F-0741-97F0-BB238E22A401}" type="presParOf" srcId="{9597C3B2-C3B6-D847-8B2C-8027580DEC28}" destId="{02642507-8708-FA4E-B1DD-170BB7F478F4}" srcOrd="1" destOrd="0" presId="urn:microsoft.com/office/officeart/2009/3/layout/HorizontalOrganizationChart"/>
    <dgm:cxn modelId="{2C892FB4-EA03-A640-8AE0-05814DCC83B0}" type="presParOf" srcId="{02642507-8708-FA4E-B1DD-170BB7F478F4}" destId="{9BAE7A67-6E31-4D4F-A9C0-8B734D511697}" srcOrd="0" destOrd="0" presId="urn:microsoft.com/office/officeart/2009/3/layout/HorizontalOrganizationChart"/>
    <dgm:cxn modelId="{A74BFBCF-8B77-674E-832B-CF91A8A31B59}" type="presParOf" srcId="{02642507-8708-FA4E-B1DD-170BB7F478F4}" destId="{C107A304-99E9-634F-9632-8D605513E71D}" srcOrd="1" destOrd="0" presId="urn:microsoft.com/office/officeart/2009/3/layout/HorizontalOrganizationChart"/>
    <dgm:cxn modelId="{2EC118F0-4EE6-B744-B78A-5F41C7D1378A}" type="presParOf" srcId="{C107A304-99E9-634F-9632-8D605513E71D}" destId="{74D128E0-8BFE-424B-A4AA-E2309822F881}" srcOrd="0" destOrd="0" presId="urn:microsoft.com/office/officeart/2009/3/layout/HorizontalOrganizationChart"/>
    <dgm:cxn modelId="{973A694D-966B-0F4F-A50D-64E05AE806C6}" type="presParOf" srcId="{74D128E0-8BFE-424B-A4AA-E2309822F881}" destId="{E58C4BBE-D2D9-C149-980B-51685C0EC4DA}" srcOrd="0" destOrd="0" presId="urn:microsoft.com/office/officeart/2009/3/layout/HorizontalOrganizationChart"/>
    <dgm:cxn modelId="{9FF34B1C-A4C6-424C-BB80-15AE9143CC09}" type="presParOf" srcId="{74D128E0-8BFE-424B-A4AA-E2309822F881}" destId="{1C16388E-EA1B-E343-BFE9-EE4B54524256}" srcOrd="1" destOrd="0" presId="urn:microsoft.com/office/officeart/2009/3/layout/HorizontalOrganizationChart"/>
    <dgm:cxn modelId="{6CDAC293-533D-9740-BE16-F2A26E91C7F3}" type="presParOf" srcId="{C107A304-99E9-634F-9632-8D605513E71D}" destId="{8AA46351-6B2B-B441-990F-36F34764ABDE}" srcOrd="1" destOrd="0" presId="urn:microsoft.com/office/officeart/2009/3/layout/HorizontalOrganizationChart"/>
    <dgm:cxn modelId="{90910C55-7557-6349-B07E-496F5F60C98B}" type="presParOf" srcId="{C107A304-99E9-634F-9632-8D605513E71D}" destId="{5ECAFC2B-D1A7-784D-BC25-BE990811F06A}" srcOrd="2" destOrd="0" presId="urn:microsoft.com/office/officeart/2009/3/layout/HorizontalOrganizationChart"/>
    <dgm:cxn modelId="{3EE80AF7-4900-3542-98D0-D39E2315F800}" type="presParOf" srcId="{02642507-8708-FA4E-B1DD-170BB7F478F4}" destId="{BDF29278-DFC2-9D42-9FAC-1F64FCDB68E7}" srcOrd="2" destOrd="0" presId="urn:microsoft.com/office/officeart/2009/3/layout/HorizontalOrganizationChart"/>
    <dgm:cxn modelId="{D5E74051-36CB-5C4B-AE68-79A559A7E010}" type="presParOf" srcId="{02642507-8708-FA4E-B1DD-170BB7F478F4}" destId="{3F5A6CCB-1014-794B-9348-F68880CA54C9}" srcOrd="3" destOrd="0" presId="urn:microsoft.com/office/officeart/2009/3/layout/HorizontalOrganizationChart"/>
    <dgm:cxn modelId="{1771DB44-B380-0947-867C-9F3D81575163}" type="presParOf" srcId="{3F5A6CCB-1014-794B-9348-F68880CA54C9}" destId="{2A509FAD-E56B-BF4F-8F30-F2B5D0357E29}" srcOrd="0" destOrd="0" presId="urn:microsoft.com/office/officeart/2009/3/layout/HorizontalOrganizationChart"/>
    <dgm:cxn modelId="{D7943078-D6C3-0442-99D7-C2BA57CEE5F5}" type="presParOf" srcId="{2A509FAD-E56B-BF4F-8F30-F2B5D0357E29}" destId="{537339A0-B9AF-AB4B-B763-87CF37AF6E7D}" srcOrd="0" destOrd="0" presId="urn:microsoft.com/office/officeart/2009/3/layout/HorizontalOrganizationChart"/>
    <dgm:cxn modelId="{CF6998C3-704E-4F4F-A263-CBFA85897D6D}" type="presParOf" srcId="{2A509FAD-E56B-BF4F-8F30-F2B5D0357E29}" destId="{6B06580D-EB5E-9B4B-B4A2-FF959A346DA4}" srcOrd="1" destOrd="0" presId="urn:microsoft.com/office/officeart/2009/3/layout/HorizontalOrganizationChart"/>
    <dgm:cxn modelId="{36641769-5617-7E40-9568-29ABB25E64D7}" type="presParOf" srcId="{3F5A6CCB-1014-794B-9348-F68880CA54C9}" destId="{D80A8083-C2B1-7C40-B070-35ADCF05C517}" srcOrd="1" destOrd="0" presId="urn:microsoft.com/office/officeart/2009/3/layout/HorizontalOrganizationChart"/>
    <dgm:cxn modelId="{BDDE97AF-73CC-FA46-BA93-A368B3CF45BD}" type="presParOf" srcId="{D80A8083-C2B1-7C40-B070-35ADCF05C517}" destId="{E4084CD1-184C-014C-8648-2BB100E1E92A}" srcOrd="0" destOrd="0" presId="urn:microsoft.com/office/officeart/2009/3/layout/HorizontalOrganizationChart"/>
    <dgm:cxn modelId="{6CEDD4F0-F8FD-774D-866A-1CA830CA5D24}" type="presParOf" srcId="{D80A8083-C2B1-7C40-B070-35ADCF05C517}" destId="{E8A8B56A-6D63-1945-A4FF-4DFF9C57DA8A}" srcOrd="1" destOrd="0" presId="urn:microsoft.com/office/officeart/2009/3/layout/HorizontalOrganizationChart"/>
    <dgm:cxn modelId="{F3AD5C6B-8C2C-4942-ACB7-239273846520}" type="presParOf" srcId="{E8A8B56A-6D63-1945-A4FF-4DFF9C57DA8A}" destId="{A976FC9A-E363-124C-B516-1BBEC8CC1FB9}" srcOrd="0" destOrd="0" presId="urn:microsoft.com/office/officeart/2009/3/layout/HorizontalOrganizationChart"/>
    <dgm:cxn modelId="{8DDD6972-87EF-F440-B426-5662E0BE1583}" type="presParOf" srcId="{A976FC9A-E363-124C-B516-1BBEC8CC1FB9}" destId="{05001813-7281-4247-9427-E959B854AD79}" srcOrd="0" destOrd="0" presId="urn:microsoft.com/office/officeart/2009/3/layout/HorizontalOrganizationChart"/>
    <dgm:cxn modelId="{FFA44E49-1CDF-8D40-A73F-CAF18F5046B9}" type="presParOf" srcId="{A976FC9A-E363-124C-B516-1BBEC8CC1FB9}" destId="{528CCF2F-E2F7-3741-8FFB-F4CE9AA3E520}" srcOrd="1" destOrd="0" presId="urn:microsoft.com/office/officeart/2009/3/layout/HorizontalOrganizationChart"/>
    <dgm:cxn modelId="{EF982F59-2D76-7243-B495-2307B783381A}" type="presParOf" srcId="{E8A8B56A-6D63-1945-A4FF-4DFF9C57DA8A}" destId="{70400FF5-6E72-0A40-8EAD-525A7C041C1A}" srcOrd="1" destOrd="0" presId="urn:microsoft.com/office/officeart/2009/3/layout/HorizontalOrganizationChart"/>
    <dgm:cxn modelId="{60B349A8-CE0F-1641-B07C-0471DBF6AA53}" type="presParOf" srcId="{E8A8B56A-6D63-1945-A4FF-4DFF9C57DA8A}" destId="{A076711A-6213-D34E-A144-0F4D050752A2}" srcOrd="2" destOrd="0" presId="urn:microsoft.com/office/officeart/2009/3/layout/HorizontalOrganizationChart"/>
    <dgm:cxn modelId="{84653D5F-9072-AC48-A77F-6BFA3C6EAE2E}" type="presParOf" srcId="{D80A8083-C2B1-7C40-B070-35ADCF05C517}" destId="{E7873040-1DFE-304D-8F53-0600AC6202B6}" srcOrd="2" destOrd="0" presId="urn:microsoft.com/office/officeart/2009/3/layout/HorizontalOrganizationChart"/>
    <dgm:cxn modelId="{F16F97B9-5E8A-BD43-B0E4-5821EA4B850D}" type="presParOf" srcId="{D80A8083-C2B1-7C40-B070-35ADCF05C517}" destId="{B90352E2-7420-3540-B57F-E2B8EBC167CB}" srcOrd="3" destOrd="0" presId="urn:microsoft.com/office/officeart/2009/3/layout/HorizontalOrganizationChart"/>
    <dgm:cxn modelId="{785EFFFC-D736-8243-B55D-4F020FF940CC}" type="presParOf" srcId="{B90352E2-7420-3540-B57F-E2B8EBC167CB}" destId="{8624B4A6-5F55-C648-B73D-978A2F8E4C6F}" srcOrd="0" destOrd="0" presId="urn:microsoft.com/office/officeart/2009/3/layout/HorizontalOrganizationChart"/>
    <dgm:cxn modelId="{73762C9C-048F-BF43-8AA3-157E01DEF62E}" type="presParOf" srcId="{8624B4A6-5F55-C648-B73D-978A2F8E4C6F}" destId="{E9E86F12-2779-4B4E-AE90-F6FECAA66BD5}" srcOrd="0" destOrd="0" presId="urn:microsoft.com/office/officeart/2009/3/layout/HorizontalOrganizationChart"/>
    <dgm:cxn modelId="{425341A1-F873-454C-AE1B-77FB6E7DE3E7}" type="presParOf" srcId="{8624B4A6-5F55-C648-B73D-978A2F8E4C6F}" destId="{E2C3A3A7-4BE7-7E49-9CAF-14C8B736A947}" srcOrd="1" destOrd="0" presId="urn:microsoft.com/office/officeart/2009/3/layout/HorizontalOrganizationChart"/>
    <dgm:cxn modelId="{4D05170C-954C-7946-B801-BADAEE808CF4}" type="presParOf" srcId="{B90352E2-7420-3540-B57F-E2B8EBC167CB}" destId="{FE2BA101-2D07-3C47-A31B-C81AF291E74B}" srcOrd="1" destOrd="0" presId="urn:microsoft.com/office/officeart/2009/3/layout/HorizontalOrganizationChart"/>
    <dgm:cxn modelId="{5CFD9579-C7BB-7140-85AA-F2A335111225}" type="presParOf" srcId="{FE2BA101-2D07-3C47-A31B-C81AF291E74B}" destId="{9EB2AAE8-488E-6144-A1AE-20C2E9FC6AB1}" srcOrd="0" destOrd="0" presId="urn:microsoft.com/office/officeart/2009/3/layout/HorizontalOrganizationChart"/>
    <dgm:cxn modelId="{F6357C7F-A6BB-8D49-AB9C-2B6B643A8FCB}" type="presParOf" srcId="{FE2BA101-2D07-3C47-A31B-C81AF291E74B}" destId="{9EC68B30-F7F0-C140-A062-CB755BD459D2}" srcOrd="1" destOrd="0" presId="urn:microsoft.com/office/officeart/2009/3/layout/HorizontalOrganizationChart"/>
    <dgm:cxn modelId="{7760C783-E479-0B4D-89DB-BF41C8CFEE78}" type="presParOf" srcId="{9EC68B30-F7F0-C140-A062-CB755BD459D2}" destId="{7CBC200B-ECC4-D64B-8556-03182AB1C562}" srcOrd="0" destOrd="0" presId="urn:microsoft.com/office/officeart/2009/3/layout/HorizontalOrganizationChart"/>
    <dgm:cxn modelId="{1A6054F9-C01E-0249-ADA1-3AB6D9A24C21}" type="presParOf" srcId="{7CBC200B-ECC4-D64B-8556-03182AB1C562}" destId="{832AD812-5702-5949-BEA7-30876A6A1811}" srcOrd="0" destOrd="0" presId="urn:microsoft.com/office/officeart/2009/3/layout/HorizontalOrganizationChart"/>
    <dgm:cxn modelId="{7E2DF0A2-677A-5D41-B240-06CAF67C1EDD}" type="presParOf" srcId="{7CBC200B-ECC4-D64B-8556-03182AB1C562}" destId="{7E31C21D-876A-444B-8DC5-7ED0EA644AF3}" srcOrd="1" destOrd="0" presId="urn:microsoft.com/office/officeart/2009/3/layout/HorizontalOrganizationChart"/>
    <dgm:cxn modelId="{A6779223-6729-2940-ACE2-83C1FA344C25}" type="presParOf" srcId="{9EC68B30-F7F0-C140-A062-CB755BD459D2}" destId="{E4E9D3C7-5007-8245-B75E-D45A2AB3A900}" srcOrd="1" destOrd="0" presId="urn:microsoft.com/office/officeart/2009/3/layout/HorizontalOrganizationChart"/>
    <dgm:cxn modelId="{385D2BAC-5EDD-454C-A091-B05A3066DD9E}" type="presParOf" srcId="{9EC68B30-F7F0-C140-A062-CB755BD459D2}" destId="{B2FB327D-ADE7-7A4E-92DF-1E77F60A0296}" srcOrd="2" destOrd="0" presId="urn:microsoft.com/office/officeart/2009/3/layout/HorizontalOrganizationChart"/>
    <dgm:cxn modelId="{31107B25-6BB9-474E-A454-DB1C3E98C102}" type="presParOf" srcId="{FE2BA101-2D07-3C47-A31B-C81AF291E74B}" destId="{54A47851-9A07-1248-91E0-0108D7F6743D}" srcOrd="2" destOrd="0" presId="urn:microsoft.com/office/officeart/2009/3/layout/HorizontalOrganizationChart"/>
    <dgm:cxn modelId="{C692CC37-63EC-BB4D-A23A-B62CB8282482}" type="presParOf" srcId="{FE2BA101-2D07-3C47-A31B-C81AF291E74B}" destId="{4888992A-9F5E-BB45-A134-7B22CBE0C7EB}" srcOrd="3" destOrd="0" presId="urn:microsoft.com/office/officeart/2009/3/layout/HorizontalOrganizationChart"/>
    <dgm:cxn modelId="{3B25EB20-758E-8142-B6E0-CE6A430F94CF}" type="presParOf" srcId="{4888992A-9F5E-BB45-A134-7B22CBE0C7EB}" destId="{E67F3D3C-860D-9F41-B7EE-045F5B10626C}" srcOrd="0" destOrd="0" presId="urn:microsoft.com/office/officeart/2009/3/layout/HorizontalOrganizationChart"/>
    <dgm:cxn modelId="{3317AD17-8E1F-2A43-95E4-3BC6A607C525}" type="presParOf" srcId="{E67F3D3C-860D-9F41-B7EE-045F5B10626C}" destId="{255F3C52-3F6F-2749-9057-194693CBEF4C}" srcOrd="0" destOrd="0" presId="urn:microsoft.com/office/officeart/2009/3/layout/HorizontalOrganizationChart"/>
    <dgm:cxn modelId="{8D03C3A5-EE5C-B54E-A666-8669105270AE}" type="presParOf" srcId="{E67F3D3C-860D-9F41-B7EE-045F5B10626C}" destId="{78A8FF6A-A7CF-F447-B30C-76128C14BD00}" srcOrd="1" destOrd="0" presId="urn:microsoft.com/office/officeart/2009/3/layout/HorizontalOrganizationChart"/>
    <dgm:cxn modelId="{3F19AFE6-6B75-844C-B843-BFCCCD09B70F}" type="presParOf" srcId="{4888992A-9F5E-BB45-A134-7B22CBE0C7EB}" destId="{9AD3745D-7264-C847-AA3D-12DD1481D313}" srcOrd="1" destOrd="0" presId="urn:microsoft.com/office/officeart/2009/3/layout/HorizontalOrganizationChart"/>
    <dgm:cxn modelId="{90FBE8DC-B2BA-CC42-9809-AE06CD36A765}" type="presParOf" srcId="{4888992A-9F5E-BB45-A134-7B22CBE0C7EB}" destId="{3A3D6861-7DC5-3E4A-97F6-6A013F9297AA}" srcOrd="2" destOrd="0" presId="urn:microsoft.com/office/officeart/2009/3/layout/HorizontalOrganizationChart"/>
    <dgm:cxn modelId="{4C56ABC2-60D5-D74E-A830-61235D755102}" type="presParOf" srcId="{FE2BA101-2D07-3C47-A31B-C81AF291E74B}" destId="{F14A6FFD-36F2-9747-82DE-9ECBEEC94A92}" srcOrd="4" destOrd="0" presId="urn:microsoft.com/office/officeart/2009/3/layout/HorizontalOrganizationChart"/>
    <dgm:cxn modelId="{28F9AACC-A4F2-CE40-B0AF-EA423AF7364E}" type="presParOf" srcId="{FE2BA101-2D07-3C47-A31B-C81AF291E74B}" destId="{3933E53C-CFB7-EE44-BF26-17191DD22761}" srcOrd="5" destOrd="0" presId="urn:microsoft.com/office/officeart/2009/3/layout/HorizontalOrganizationChart"/>
    <dgm:cxn modelId="{04692721-685F-DE40-851F-1BB2F153215F}" type="presParOf" srcId="{3933E53C-CFB7-EE44-BF26-17191DD22761}" destId="{018C9F7B-A4DA-D947-8A42-DFA043EBA747}" srcOrd="0" destOrd="0" presId="urn:microsoft.com/office/officeart/2009/3/layout/HorizontalOrganizationChart"/>
    <dgm:cxn modelId="{5FF65C32-8EF0-AF4B-BC36-00150BBFA357}" type="presParOf" srcId="{018C9F7B-A4DA-D947-8A42-DFA043EBA747}" destId="{F1B5706D-B85C-BC45-8AAD-F6A1A574B7C6}" srcOrd="0" destOrd="0" presId="urn:microsoft.com/office/officeart/2009/3/layout/HorizontalOrganizationChart"/>
    <dgm:cxn modelId="{7D247C00-D2EA-9847-A2DA-AC0541DD4310}" type="presParOf" srcId="{018C9F7B-A4DA-D947-8A42-DFA043EBA747}" destId="{980BDEF3-CA33-4C48-BF5A-42D93E3CC0FF}" srcOrd="1" destOrd="0" presId="urn:microsoft.com/office/officeart/2009/3/layout/HorizontalOrganizationChart"/>
    <dgm:cxn modelId="{09638898-1882-474F-B94D-D4AADA6D1F68}" type="presParOf" srcId="{3933E53C-CFB7-EE44-BF26-17191DD22761}" destId="{5868C044-ADA9-F84B-A925-2C8248B52C66}" srcOrd="1" destOrd="0" presId="urn:microsoft.com/office/officeart/2009/3/layout/HorizontalOrganizationChart"/>
    <dgm:cxn modelId="{24978B2B-73C9-854F-BECE-69028BC34B87}" type="presParOf" srcId="{3933E53C-CFB7-EE44-BF26-17191DD22761}" destId="{3FB874B7-5715-3141-BF98-3A4CEB20C62C}" srcOrd="2" destOrd="0" presId="urn:microsoft.com/office/officeart/2009/3/layout/HorizontalOrganizationChart"/>
    <dgm:cxn modelId="{E467A038-1756-0A48-8C3A-C401B87933AE}" type="presParOf" srcId="{B90352E2-7420-3540-B57F-E2B8EBC167CB}" destId="{FA10C70F-9816-2C49-B54E-BC9627A504E9}" srcOrd="2" destOrd="0" presId="urn:microsoft.com/office/officeart/2009/3/layout/HorizontalOrganizationChart"/>
    <dgm:cxn modelId="{320D293B-9869-CD49-AF71-38A6C2869B64}" type="presParOf" srcId="{3F5A6CCB-1014-794B-9348-F68880CA54C9}" destId="{340B0055-554A-3846-8255-DB728E3C4787}" srcOrd="2" destOrd="0" presId="urn:microsoft.com/office/officeart/2009/3/layout/HorizontalOrganizationChart"/>
    <dgm:cxn modelId="{2115136B-C655-6D45-921F-36EF2E1E9343}" type="presParOf" srcId="{9597C3B2-C3B6-D847-8B2C-8027580DEC28}" destId="{06BB0042-D671-C147-B4D8-BCD4C11E6623}" srcOrd="2" destOrd="0" presId="urn:microsoft.com/office/officeart/2009/3/layout/HorizontalOrganizationChart"/>
    <dgm:cxn modelId="{F2A62229-699A-B54B-B6A8-6D19FE5167D0}" type="presParOf" srcId="{16EBCE22-FA0F-D447-8821-25C1E4A11743}" destId="{4BCB1086-EFB4-4646-AA5E-DE7436EC8474}" srcOrd="2" destOrd="0" presId="urn:microsoft.com/office/officeart/2009/3/layout/HorizontalOrganization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E7A67-6E31-4D4F-A9C0-8B734D511697}">
      <dsp:nvSpPr>
        <dsp:cNvPr id="0" name=""/>
        <dsp:cNvSpPr/>
      </dsp:nvSpPr>
      <dsp:spPr>
        <a:xfrm>
          <a:off x="1660640" y="3010128"/>
          <a:ext cx="162198" cy="438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792" y="0"/>
              </a:lnTo>
              <a:lnTo>
                <a:pt x="86792" y="438810"/>
              </a:lnTo>
              <a:lnTo>
                <a:pt x="162198" y="43881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84CD1-184C-014C-8648-2BB100E1E92A}">
      <dsp:nvSpPr>
        <dsp:cNvPr id="0" name=""/>
        <dsp:cNvSpPr/>
      </dsp:nvSpPr>
      <dsp:spPr>
        <a:xfrm>
          <a:off x="3470390" y="3010128"/>
          <a:ext cx="150812" cy="323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323591"/>
              </a:lnTo>
              <a:lnTo>
                <a:pt x="150812" y="32359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2AAE8-488E-6144-A1AE-20C2E9FC6AB1}">
      <dsp:nvSpPr>
        <dsp:cNvPr id="0" name=""/>
        <dsp:cNvSpPr/>
      </dsp:nvSpPr>
      <dsp:spPr>
        <a:xfrm>
          <a:off x="4375265" y="3009473"/>
          <a:ext cx="150812" cy="323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323589"/>
              </a:lnTo>
              <a:lnTo>
                <a:pt x="150812" y="32358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B92F8-17CE-8C48-A51E-1BC68E24D66A}">
      <dsp:nvSpPr>
        <dsp:cNvPr id="0" name=""/>
        <dsp:cNvSpPr/>
      </dsp:nvSpPr>
      <dsp:spPr>
        <a:xfrm>
          <a:off x="5280140" y="3008815"/>
          <a:ext cx="155427" cy="551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021" y="0"/>
              </a:lnTo>
              <a:lnTo>
                <a:pt x="80021" y="551266"/>
              </a:lnTo>
              <a:lnTo>
                <a:pt x="155427" y="55126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7BCE4-384E-A444-99B4-E9891B4F9993}">
      <dsp:nvSpPr>
        <dsp:cNvPr id="0" name=""/>
        <dsp:cNvSpPr/>
      </dsp:nvSpPr>
      <dsp:spPr>
        <a:xfrm>
          <a:off x="7226036" y="3005940"/>
          <a:ext cx="147900" cy="447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494" y="0"/>
              </a:lnTo>
              <a:lnTo>
                <a:pt x="72494" y="447841"/>
              </a:lnTo>
              <a:lnTo>
                <a:pt x="147900" y="44784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D49E3-06D6-7B42-8DA4-423E3172DC0D}">
      <dsp:nvSpPr>
        <dsp:cNvPr id="0" name=""/>
        <dsp:cNvSpPr/>
      </dsp:nvSpPr>
      <dsp:spPr>
        <a:xfrm>
          <a:off x="7226036" y="2959369"/>
          <a:ext cx="147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571"/>
              </a:moveTo>
              <a:lnTo>
                <a:pt x="72494" y="46571"/>
              </a:lnTo>
              <a:lnTo>
                <a:pt x="72494" y="45720"/>
              </a:lnTo>
              <a:lnTo>
                <a:pt x="147900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2E0C8-6581-1143-8607-402DCA8FD46F}">
      <dsp:nvSpPr>
        <dsp:cNvPr id="0" name=""/>
        <dsp:cNvSpPr/>
      </dsp:nvSpPr>
      <dsp:spPr>
        <a:xfrm>
          <a:off x="6321161" y="2959677"/>
          <a:ext cx="1508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406" y="45720"/>
              </a:lnTo>
              <a:lnTo>
                <a:pt x="75406" y="46263"/>
              </a:lnTo>
              <a:lnTo>
                <a:pt x="150812" y="4626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0258F-35D8-F34E-85E8-1BF9A2448450}">
      <dsp:nvSpPr>
        <dsp:cNvPr id="0" name=""/>
        <dsp:cNvSpPr/>
      </dsp:nvSpPr>
      <dsp:spPr>
        <a:xfrm>
          <a:off x="6321161" y="2566475"/>
          <a:ext cx="150812" cy="438922"/>
        </a:xfrm>
        <a:custGeom>
          <a:avLst/>
          <a:gdLst/>
          <a:ahLst/>
          <a:cxnLst/>
          <a:rect l="0" t="0" r="0" b="0"/>
          <a:pathLst>
            <a:path>
              <a:moveTo>
                <a:pt x="0" y="438922"/>
              </a:moveTo>
              <a:lnTo>
                <a:pt x="75406" y="438922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29E93-D8E7-CC4B-8D6D-98F3E6EB44A3}">
      <dsp:nvSpPr>
        <dsp:cNvPr id="0" name=""/>
        <dsp:cNvSpPr/>
      </dsp:nvSpPr>
      <dsp:spPr>
        <a:xfrm>
          <a:off x="5280140" y="2959677"/>
          <a:ext cx="155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138"/>
              </a:moveTo>
              <a:lnTo>
                <a:pt x="80021" y="49138"/>
              </a:lnTo>
              <a:lnTo>
                <a:pt x="80021" y="45720"/>
              </a:lnTo>
              <a:lnTo>
                <a:pt x="155427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16FEA-4328-1A4C-9827-998287A93B87}">
      <dsp:nvSpPr>
        <dsp:cNvPr id="0" name=""/>
        <dsp:cNvSpPr/>
      </dsp:nvSpPr>
      <dsp:spPr>
        <a:xfrm>
          <a:off x="4375265" y="2963095"/>
          <a:ext cx="1508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77"/>
              </a:moveTo>
              <a:lnTo>
                <a:pt x="75406" y="46377"/>
              </a:lnTo>
              <a:lnTo>
                <a:pt x="75406" y="45720"/>
              </a:lnTo>
              <a:lnTo>
                <a:pt x="150812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73040-1DFE-304D-8F53-0600AC6202B6}">
      <dsp:nvSpPr>
        <dsp:cNvPr id="0" name=""/>
        <dsp:cNvSpPr/>
      </dsp:nvSpPr>
      <dsp:spPr>
        <a:xfrm>
          <a:off x="3470390" y="2963753"/>
          <a:ext cx="1508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75"/>
              </a:moveTo>
              <a:lnTo>
                <a:pt x="75406" y="46375"/>
              </a:lnTo>
              <a:lnTo>
                <a:pt x="75406" y="45720"/>
              </a:lnTo>
              <a:lnTo>
                <a:pt x="150812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5D0A1-5061-1C40-BF5A-2883024FD990}">
      <dsp:nvSpPr>
        <dsp:cNvPr id="0" name=""/>
        <dsp:cNvSpPr/>
      </dsp:nvSpPr>
      <dsp:spPr>
        <a:xfrm>
          <a:off x="2576902" y="2963753"/>
          <a:ext cx="139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019" y="45720"/>
              </a:lnTo>
              <a:lnTo>
                <a:pt x="64019" y="46375"/>
              </a:lnTo>
              <a:lnTo>
                <a:pt x="139426" y="4637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395AD-206D-424A-AEB0-6BE123C9AACD}">
      <dsp:nvSpPr>
        <dsp:cNvPr id="0" name=""/>
        <dsp:cNvSpPr/>
      </dsp:nvSpPr>
      <dsp:spPr>
        <a:xfrm>
          <a:off x="2576902" y="2685881"/>
          <a:ext cx="139426" cy="323591"/>
        </a:xfrm>
        <a:custGeom>
          <a:avLst/>
          <a:gdLst/>
          <a:ahLst/>
          <a:cxnLst/>
          <a:rect l="0" t="0" r="0" b="0"/>
          <a:pathLst>
            <a:path>
              <a:moveTo>
                <a:pt x="0" y="323591"/>
              </a:moveTo>
              <a:lnTo>
                <a:pt x="64019" y="323591"/>
              </a:lnTo>
              <a:lnTo>
                <a:pt x="64019" y="0"/>
              </a:lnTo>
              <a:lnTo>
                <a:pt x="13942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29278-DFC2-9D42-9FAC-1F64FCDB68E7}">
      <dsp:nvSpPr>
        <dsp:cNvPr id="0" name=""/>
        <dsp:cNvSpPr/>
      </dsp:nvSpPr>
      <dsp:spPr>
        <a:xfrm>
          <a:off x="1660640" y="2963753"/>
          <a:ext cx="162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75"/>
              </a:moveTo>
              <a:lnTo>
                <a:pt x="86792" y="46375"/>
              </a:lnTo>
              <a:lnTo>
                <a:pt x="86792" y="45720"/>
              </a:lnTo>
              <a:lnTo>
                <a:pt x="162198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BF5AE-3D4C-4241-83A4-301FB125153A}">
      <dsp:nvSpPr>
        <dsp:cNvPr id="0" name=""/>
        <dsp:cNvSpPr/>
      </dsp:nvSpPr>
      <dsp:spPr>
        <a:xfrm>
          <a:off x="755765" y="2963902"/>
          <a:ext cx="1508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406" y="45720"/>
              </a:lnTo>
              <a:lnTo>
                <a:pt x="75406" y="46225"/>
              </a:lnTo>
              <a:lnTo>
                <a:pt x="150812" y="4622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45833-8F15-E649-886E-3B256D06F5B2}">
      <dsp:nvSpPr>
        <dsp:cNvPr id="0" name=""/>
        <dsp:cNvSpPr/>
      </dsp:nvSpPr>
      <dsp:spPr>
        <a:xfrm>
          <a:off x="755765" y="2685881"/>
          <a:ext cx="150812" cy="323741"/>
        </a:xfrm>
        <a:custGeom>
          <a:avLst/>
          <a:gdLst/>
          <a:ahLst/>
          <a:cxnLst/>
          <a:rect l="0" t="0" r="0" b="0"/>
          <a:pathLst>
            <a:path>
              <a:moveTo>
                <a:pt x="0" y="323741"/>
              </a:moveTo>
              <a:lnTo>
                <a:pt x="75406" y="323741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3F98A-C0A0-BA4F-849B-5DC6AF1D26CB}">
      <dsp:nvSpPr>
        <dsp:cNvPr id="0" name=""/>
        <dsp:cNvSpPr/>
      </dsp:nvSpPr>
      <dsp:spPr>
        <a:xfrm>
          <a:off x="1703" y="2894627"/>
          <a:ext cx="754062" cy="229989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mind</a:t>
          </a:r>
        </a:p>
      </dsp:txBody>
      <dsp:txXfrm>
        <a:off x="1703" y="2894627"/>
        <a:ext cx="754062" cy="229989"/>
      </dsp:txXfrm>
    </dsp:sp>
    <dsp:sp modelId="{41B9DD4B-464C-974E-9095-97620A665CAC}">
      <dsp:nvSpPr>
        <dsp:cNvPr id="0" name=""/>
        <dsp:cNvSpPr/>
      </dsp:nvSpPr>
      <dsp:spPr>
        <a:xfrm>
          <a:off x="906578" y="2570886"/>
          <a:ext cx="754062" cy="229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?</a:t>
          </a:r>
          <a:endParaRPr lang="en-US" sz="1000" b="1" kern="1200" dirty="0"/>
        </a:p>
      </dsp:txBody>
      <dsp:txXfrm>
        <a:off x="906578" y="2570886"/>
        <a:ext cx="754062" cy="229989"/>
      </dsp:txXfrm>
    </dsp:sp>
    <dsp:sp modelId="{1A71A09B-40CC-9244-8D3B-B1AF56D50992}">
      <dsp:nvSpPr>
        <dsp:cNvPr id="0" name=""/>
        <dsp:cNvSpPr/>
      </dsp:nvSpPr>
      <dsp:spPr>
        <a:xfrm>
          <a:off x="906578" y="2895133"/>
          <a:ext cx="754062" cy="229989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body</a:t>
          </a:r>
        </a:p>
      </dsp:txBody>
      <dsp:txXfrm>
        <a:off x="906578" y="2895133"/>
        <a:ext cx="754062" cy="229989"/>
      </dsp:txXfrm>
    </dsp:sp>
    <dsp:sp modelId="{537339A0-B9AF-AB4B-B763-87CF37AF6E7D}">
      <dsp:nvSpPr>
        <dsp:cNvPr id="0" name=""/>
        <dsp:cNvSpPr/>
      </dsp:nvSpPr>
      <dsp:spPr>
        <a:xfrm>
          <a:off x="1822839" y="2779259"/>
          <a:ext cx="754062" cy="460426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nervous system</a:t>
          </a:r>
        </a:p>
      </dsp:txBody>
      <dsp:txXfrm>
        <a:off x="1822839" y="2779259"/>
        <a:ext cx="754062" cy="460426"/>
      </dsp:txXfrm>
    </dsp:sp>
    <dsp:sp modelId="{00ADF307-73F1-524F-BE19-FEA1E819CFAA}">
      <dsp:nvSpPr>
        <dsp:cNvPr id="0" name=""/>
        <dsp:cNvSpPr/>
      </dsp:nvSpPr>
      <dsp:spPr>
        <a:xfrm>
          <a:off x="2716328" y="2570886"/>
          <a:ext cx="754062" cy="229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peripheral NS</a:t>
          </a:r>
          <a:endParaRPr lang="en-US" sz="1000" b="1" kern="1200" dirty="0"/>
        </a:p>
      </dsp:txBody>
      <dsp:txXfrm>
        <a:off x="2716328" y="2570886"/>
        <a:ext cx="754062" cy="229989"/>
      </dsp:txXfrm>
    </dsp:sp>
    <dsp:sp modelId="{F2DA5A73-5B5C-8B45-AD2C-7F87A7CB2883}">
      <dsp:nvSpPr>
        <dsp:cNvPr id="0" name=""/>
        <dsp:cNvSpPr/>
      </dsp:nvSpPr>
      <dsp:spPr>
        <a:xfrm>
          <a:off x="2716328" y="2895133"/>
          <a:ext cx="754062" cy="229989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central NS</a:t>
          </a:r>
        </a:p>
      </dsp:txBody>
      <dsp:txXfrm>
        <a:off x="2716328" y="2895133"/>
        <a:ext cx="754062" cy="229989"/>
      </dsp:txXfrm>
    </dsp:sp>
    <dsp:sp modelId="{E9E86F12-2779-4B4E-AE90-F6FECAA66BD5}">
      <dsp:nvSpPr>
        <dsp:cNvPr id="0" name=""/>
        <dsp:cNvSpPr/>
      </dsp:nvSpPr>
      <dsp:spPr>
        <a:xfrm>
          <a:off x="3621203" y="2894478"/>
          <a:ext cx="754062" cy="229989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brain</a:t>
          </a:r>
        </a:p>
      </dsp:txBody>
      <dsp:txXfrm>
        <a:off x="3621203" y="2894478"/>
        <a:ext cx="754062" cy="229989"/>
      </dsp:txXfrm>
    </dsp:sp>
    <dsp:sp modelId="{DDEA3AC8-63EF-4146-9AA4-418D33F82F1C}">
      <dsp:nvSpPr>
        <dsp:cNvPr id="0" name=""/>
        <dsp:cNvSpPr/>
      </dsp:nvSpPr>
      <dsp:spPr>
        <a:xfrm>
          <a:off x="4526078" y="2893821"/>
          <a:ext cx="754062" cy="229989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neurons</a:t>
          </a:r>
        </a:p>
      </dsp:txBody>
      <dsp:txXfrm>
        <a:off x="4526078" y="2893821"/>
        <a:ext cx="754062" cy="229989"/>
      </dsp:txXfrm>
    </dsp:sp>
    <dsp:sp modelId="{DC1577CA-D62C-294F-A31F-33EB23ED56C0}">
      <dsp:nvSpPr>
        <dsp:cNvPr id="0" name=""/>
        <dsp:cNvSpPr/>
      </dsp:nvSpPr>
      <dsp:spPr>
        <a:xfrm>
          <a:off x="5435568" y="2775184"/>
          <a:ext cx="885593" cy="460426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membrane potential</a:t>
          </a:r>
        </a:p>
      </dsp:txBody>
      <dsp:txXfrm>
        <a:off x="5435568" y="2775184"/>
        <a:ext cx="885593" cy="460426"/>
      </dsp:txXfrm>
    </dsp:sp>
    <dsp:sp modelId="{12143319-AB96-2A4A-A942-E3909C2FB6B0}">
      <dsp:nvSpPr>
        <dsp:cNvPr id="0" name=""/>
        <dsp:cNvSpPr/>
      </dsp:nvSpPr>
      <dsp:spPr>
        <a:xfrm>
          <a:off x="6471974" y="2336261"/>
          <a:ext cx="754062" cy="4604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subthreshold fluctuations</a:t>
          </a:r>
          <a:endParaRPr lang="en-US" sz="1000" b="1" kern="1200" dirty="0"/>
        </a:p>
      </dsp:txBody>
      <dsp:txXfrm>
        <a:off x="6471974" y="2336261"/>
        <a:ext cx="754062" cy="460426"/>
      </dsp:txXfrm>
    </dsp:sp>
    <dsp:sp modelId="{FFCD7DF0-4E9C-1941-8F45-D899D9E917E6}">
      <dsp:nvSpPr>
        <dsp:cNvPr id="0" name=""/>
        <dsp:cNvSpPr/>
      </dsp:nvSpPr>
      <dsp:spPr>
        <a:xfrm>
          <a:off x="6471974" y="2890946"/>
          <a:ext cx="754062" cy="229989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spikes</a:t>
          </a:r>
        </a:p>
      </dsp:txBody>
      <dsp:txXfrm>
        <a:off x="6471974" y="2890946"/>
        <a:ext cx="754062" cy="229989"/>
      </dsp:txXfrm>
    </dsp:sp>
    <dsp:sp modelId="{3BBBE319-8783-394C-8E58-CD3B3E26EDFA}">
      <dsp:nvSpPr>
        <dsp:cNvPr id="0" name=""/>
        <dsp:cNvSpPr/>
      </dsp:nvSpPr>
      <dsp:spPr>
        <a:xfrm>
          <a:off x="7373937" y="2890094"/>
          <a:ext cx="754062" cy="229989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rates</a:t>
          </a:r>
        </a:p>
      </dsp:txBody>
      <dsp:txXfrm>
        <a:off x="7373937" y="2890094"/>
        <a:ext cx="754062" cy="229989"/>
      </dsp:txXfrm>
    </dsp:sp>
    <dsp:sp modelId="{C702723A-CC39-F24C-9DBF-CA837A3363D5}">
      <dsp:nvSpPr>
        <dsp:cNvPr id="0" name=""/>
        <dsp:cNvSpPr/>
      </dsp:nvSpPr>
      <dsp:spPr>
        <a:xfrm>
          <a:off x="7373937" y="3223568"/>
          <a:ext cx="754062" cy="4604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temporal patterns</a:t>
          </a:r>
        </a:p>
      </dsp:txBody>
      <dsp:txXfrm>
        <a:off x="7373937" y="3223568"/>
        <a:ext cx="754062" cy="460426"/>
      </dsp:txXfrm>
    </dsp:sp>
    <dsp:sp modelId="{E2803ADC-31B9-584B-90DC-EBAE20718927}">
      <dsp:nvSpPr>
        <dsp:cNvPr id="0" name=""/>
        <dsp:cNvSpPr/>
      </dsp:nvSpPr>
      <dsp:spPr>
        <a:xfrm>
          <a:off x="5435568" y="3329868"/>
          <a:ext cx="885593" cy="46042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ion concentrations</a:t>
          </a:r>
        </a:p>
      </dsp:txBody>
      <dsp:txXfrm>
        <a:off x="5435568" y="3329868"/>
        <a:ext cx="885593" cy="460426"/>
      </dsp:txXfrm>
    </dsp:sp>
    <dsp:sp modelId="{832AD812-5702-5949-BEA7-30876A6A1811}">
      <dsp:nvSpPr>
        <dsp:cNvPr id="0" name=""/>
        <dsp:cNvSpPr/>
      </dsp:nvSpPr>
      <dsp:spPr>
        <a:xfrm>
          <a:off x="4526078" y="3218068"/>
          <a:ext cx="754062" cy="229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glial cells</a:t>
          </a:r>
          <a:endParaRPr lang="en-US" sz="1000" b="1" kern="1200" dirty="0"/>
        </a:p>
      </dsp:txBody>
      <dsp:txXfrm>
        <a:off x="4526078" y="3218068"/>
        <a:ext cx="754062" cy="229989"/>
      </dsp:txXfrm>
    </dsp:sp>
    <dsp:sp modelId="{05001813-7281-4247-9427-E959B854AD79}">
      <dsp:nvSpPr>
        <dsp:cNvPr id="0" name=""/>
        <dsp:cNvSpPr/>
      </dsp:nvSpPr>
      <dsp:spPr>
        <a:xfrm>
          <a:off x="3621203" y="3218725"/>
          <a:ext cx="754062" cy="229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spinal cord</a:t>
          </a:r>
          <a:endParaRPr lang="en-US" sz="1000" b="1" kern="1200" dirty="0"/>
        </a:p>
      </dsp:txBody>
      <dsp:txXfrm>
        <a:off x="3621203" y="3218725"/>
        <a:ext cx="754062" cy="229989"/>
      </dsp:txXfrm>
    </dsp:sp>
    <dsp:sp modelId="{E58C4BBE-D2D9-C149-980B-51685C0EC4DA}">
      <dsp:nvSpPr>
        <dsp:cNvPr id="0" name=""/>
        <dsp:cNvSpPr/>
      </dsp:nvSpPr>
      <dsp:spPr>
        <a:xfrm>
          <a:off x="1822839" y="3333944"/>
          <a:ext cx="754062" cy="2299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remainder</a:t>
          </a:r>
          <a:endParaRPr lang="en-US" sz="1000" b="1" kern="1200" dirty="0"/>
        </a:p>
      </dsp:txBody>
      <dsp:txXfrm>
        <a:off x="1822839" y="3333944"/>
        <a:ext cx="754062" cy="229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6FFD-36F2-9747-82DE-9ECBEEC94A92}">
      <dsp:nvSpPr>
        <dsp:cNvPr id="0" name=""/>
        <dsp:cNvSpPr/>
      </dsp:nvSpPr>
      <dsp:spPr>
        <a:xfrm>
          <a:off x="6442273" y="2356394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9898" y="45720"/>
              </a:lnTo>
              <a:lnTo>
                <a:pt x="139898" y="54661"/>
              </a:lnTo>
              <a:lnTo>
                <a:pt x="279796" y="546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47851-9A07-1248-91E0-0108D7F6743D}">
      <dsp:nvSpPr>
        <dsp:cNvPr id="0" name=""/>
        <dsp:cNvSpPr/>
      </dsp:nvSpPr>
      <dsp:spPr>
        <a:xfrm>
          <a:off x="6442273" y="1809493"/>
          <a:ext cx="279796" cy="592621"/>
        </a:xfrm>
        <a:custGeom>
          <a:avLst/>
          <a:gdLst/>
          <a:ahLst/>
          <a:cxnLst/>
          <a:rect l="0" t="0" r="0" b="0"/>
          <a:pathLst>
            <a:path>
              <a:moveTo>
                <a:pt x="0" y="592621"/>
              </a:moveTo>
              <a:lnTo>
                <a:pt x="139898" y="592621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2AAE8-488E-6144-A1AE-20C2E9FC6AB1}">
      <dsp:nvSpPr>
        <dsp:cNvPr id="0" name=""/>
        <dsp:cNvSpPr/>
      </dsp:nvSpPr>
      <dsp:spPr>
        <a:xfrm>
          <a:off x="6442273" y="2402114"/>
          <a:ext cx="279796" cy="61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898" y="0"/>
              </a:lnTo>
              <a:lnTo>
                <a:pt x="139898" y="612242"/>
              </a:lnTo>
              <a:lnTo>
                <a:pt x="279796" y="61224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73040-1DFE-304D-8F53-0600AC6202B6}">
      <dsp:nvSpPr>
        <dsp:cNvPr id="0" name=""/>
        <dsp:cNvSpPr/>
      </dsp:nvSpPr>
      <dsp:spPr>
        <a:xfrm>
          <a:off x="4784616" y="2356394"/>
          <a:ext cx="2586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775"/>
              </a:moveTo>
              <a:lnTo>
                <a:pt x="118773" y="51775"/>
              </a:lnTo>
              <a:lnTo>
                <a:pt x="118773" y="45720"/>
              </a:lnTo>
              <a:lnTo>
                <a:pt x="258672" y="4572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84CD1-184C-014C-8648-2BB100E1E92A}">
      <dsp:nvSpPr>
        <dsp:cNvPr id="0" name=""/>
        <dsp:cNvSpPr/>
      </dsp:nvSpPr>
      <dsp:spPr>
        <a:xfrm>
          <a:off x="4784616" y="1757882"/>
          <a:ext cx="258672" cy="650287"/>
        </a:xfrm>
        <a:custGeom>
          <a:avLst/>
          <a:gdLst/>
          <a:ahLst/>
          <a:cxnLst/>
          <a:rect l="0" t="0" r="0" b="0"/>
          <a:pathLst>
            <a:path>
              <a:moveTo>
                <a:pt x="0" y="650287"/>
              </a:moveTo>
              <a:lnTo>
                <a:pt x="118773" y="650287"/>
              </a:lnTo>
              <a:lnTo>
                <a:pt x="118773" y="0"/>
              </a:lnTo>
              <a:lnTo>
                <a:pt x="258672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29278-DFC2-9D42-9FAC-1F64FCDB68E7}">
      <dsp:nvSpPr>
        <dsp:cNvPr id="0" name=""/>
        <dsp:cNvSpPr/>
      </dsp:nvSpPr>
      <dsp:spPr>
        <a:xfrm>
          <a:off x="3084710" y="2359916"/>
          <a:ext cx="3009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1023" y="45720"/>
              </a:lnTo>
              <a:lnTo>
                <a:pt x="161023" y="48253"/>
              </a:lnTo>
              <a:lnTo>
                <a:pt x="300921" y="4825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E7A67-6E31-4D4F-A9C0-8B734D511697}">
      <dsp:nvSpPr>
        <dsp:cNvPr id="0" name=""/>
        <dsp:cNvSpPr/>
      </dsp:nvSpPr>
      <dsp:spPr>
        <a:xfrm>
          <a:off x="3084710" y="1805751"/>
          <a:ext cx="300921" cy="599885"/>
        </a:xfrm>
        <a:custGeom>
          <a:avLst/>
          <a:gdLst/>
          <a:ahLst/>
          <a:cxnLst/>
          <a:rect l="0" t="0" r="0" b="0"/>
          <a:pathLst>
            <a:path>
              <a:moveTo>
                <a:pt x="0" y="599885"/>
              </a:moveTo>
              <a:lnTo>
                <a:pt x="161023" y="599885"/>
              </a:lnTo>
              <a:lnTo>
                <a:pt x="161023" y="0"/>
              </a:lnTo>
              <a:lnTo>
                <a:pt x="300921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BF5AE-3D4C-4241-83A4-301FB125153A}">
      <dsp:nvSpPr>
        <dsp:cNvPr id="0" name=""/>
        <dsp:cNvSpPr/>
      </dsp:nvSpPr>
      <dsp:spPr>
        <a:xfrm>
          <a:off x="1405929" y="2351226"/>
          <a:ext cx="279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9898" y="45720"/>
              </a:lnTo>
              <a:lnTo>
                <a:pt x="139898" y="54410"/>
              </a:lnTo>
              <a:lnTo>
                <a:pt x="279796" y="5441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E5451-98D0-AC45-8F4A-3E0EB8625511}">
      <dsp:nvSpPr>
        <dsp:cNvPr id="0" name=""/>
        <dsp:cNvSpPr/>
      </dsp:nvSpPr>
      <dsp:spPr>
        <a:xfrm>
          <a:off x="1405929" y="1804073"/>
          <a:ext cx="279796" cy="592873"/>
        </a:xfrm>
        <a:custGeom>
          <a:avLst/>
          <a:gdLst/>
          <a:ahLst/>
          <a:cxnLst/>
          <a:rect l="0" t="0" r="0" b="0"/>
          <a:pathLst>
            <a:path>
              <a:moveTo>
                <a:pt x="0" y="592873"/>
              </a:moveTo>
              <a:lnTo>
                <a:pt x="139898" y="592873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45833-8F15-E649-886E-3B256D06F5B2}">
      <dsp:nvSpPr>
        <dsp:cNvPr id="0" name=""/>
        <dsp:cNvSpPr/>
      </dsp:nvSpPr>
      <dsp:spPr>
        <a:xfrm>
          <a:off x="1405929" y="1202510"/>
          <a:ext cx="279796" cy="1194436"/>
        </a:xfrm>
        <a:custGeom>
          <a:avLst/>
          <a:gdLst/>
          <a:ahLst/>
          <a:cxnLst/>
          <a:rect l="0" t="0" r="0" b="0"/>
          <a:pathLst>
            <a:path>
              <a:moveTo>
                <a:pt x="0" y="1194436"/>
              </a:moveTo>
              <a:lnTo>
                <a:pt x="139898" y="1194436"/>
              </a:lnTo>
              <a:lnTo>
                <a:pt x="139898" y="0"/>
              </a:lnTo>
              <a:lnTo>
                <a:pt x="279796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3F98A-C0A0-BA4F-849B-5DC6AF1D26CB}">
      <dsp:nvSpPr>
        <dsp:cNvPr id="0" name=""/>
        <dsp:cNvSpPr/>
      </dsp:nvSpPr>
      <dsp:spPr>
        <a:xfrm>
          <a:off x="6945" y="2183601"/>
          <a:ext cx="1398984" cy="426690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brain</a:t>
          </a:r>
        </a:p>
      </dsp:txBody>
      <dsp:txXfrm>
        <a:off x="6945" y="2183601"/>
        <a:ext cx="1398984" cy="426690"/>
      </dsp:txXfrm>
    </dsp:sp>
    <dsp:sp modelId="{41B9DD4B-464C-974E-9095-97620A665CAC}">
      <dsp:nvSpPr>
        <dsp:cNvPr id="0" name=""/>
        <dsp:cNvSpPr/>
      </dsp:nvSpPr>
      <dsp:spPr>
        <a:xfrm>
          <a:off x="1685726" y="989165"/>
          <a:ext cx="1398984" cy="426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hindbrain</a:t>
          </a:r>
        </a:p>
      </dsp:txBody>
      <dsp:txXfrm>
        <a:off x="1685726" y="989165"/>
        <a:ext cx="1398984" cy="426690"/>
      </dsp:txXfrm>
    </dsp:sp>
    <dsp:sp modelId="{473E7366-93A2-164E-8A3C-EBE93B99FF6A}">
      <dsp:nvSpPr>
        <dsp:cNvPr id="0" name=""/>
        <dsp:cNvSpPr/>
      </dsp:nvSpPr>
      <dsp:spPr>
        <a:xfrm>
          <a:off x="1685726" y="1590728"/>
          <a:ext cx="1398984" cy="426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midbrain</a:t>
          </a:r>
        </a:p>
      </dsp:txBody>
      <dsp:txXfrm>
        <a:off x="1685726" y="1590728"/>
        <a:ext cx="1398984" cy="426690"/>
      </dsp:txXfrm>
    </dsp:sp>
    <dsp:sp modelId="{1A71A09B-40CC-9244-8D3B-B1AF56D50992}">
      <dsp:nvSpPr>
        <dsp:cNvPr id="0" name=""/>
        <dsp:cNvSpPr/>
      </dsp:nvSpPr>
      <dsp:spPr>
        <a:xfrm>
          <a:off x="1685726" y="2192291"/>
          <a:ext cx="1398984" cy="426690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forebrain</a:t>
          </a:r>
        </a:p>
      </dsp:txBody>
      <dsp:txXfrm>
        <a:off x="1685726" y="2192291"/>
        <a:ext cx="1398984" cy="426690"/>
      </dsp:txXfrm>
    </dsp:sp>
    <dsp:sp modelId="{E58C4BBE-D2D9-C149-980B-51685C0EC4DA}">
      <dsp:nvSpPr>
        <dsp:cNvPr id="0" name=""/>
        <dsp:cNvSpPr/>
      </dsp:nvSpPr>
      <dsp:spPr>
        <a:xfrm>
          <a:off x="3385632" y="1592406"/>
          <a:ext cx="1398984" cy="42669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diencephalon</a:t>
          </a:r>
        </a:p>
      </dsp:txBody>
      <dsp:txXfrm>
        <a:off x="3385632" y="1592406"/>
        <a:ext cx="1398984" cy="426690"/>
      </dsp:txXfrm>
    </dsp:sp>
    <dsp:sp modelId="{537339A0-B9AF-AB4B-B763-87CF37AF6E7D}">
      <dsp:nvSpPr>
        <dsp:cNvPr id="0" name=""/>
        <dsp:cNvSpPr/>
      </dsp:nvSpPr>
      <dsp:spPr>
        <a:xfrm>
          <a:off x="3385632" y="2193969"/>
          <a:ext cx="1398984" cy="428401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telencephalon</a:t>
          </a:r>
        </a:p>
      </dsp:txBody>
      <dsp:txXfrm>
        <a:off x="3385632" y="2193969"/>
        <a:ext cx="1398984" cy="428401"/>
      </dsp:txXfrm>
    </dsp:sp>
    <dsp:sp modelId="{05001813-7281-4247-9427-E959B854AD79}">
      <dsp:nvSpPr>
        <dsp:cNvPr id="0" name=""/>
        <dsp:cNvSpPr/>
      </dsp:nvSpPr>
      <dsp:spPr>
        <a:xfrm>
          <a:off x="5043289" y="1523202"/>
          <a:ext cx="1398984" cy="4693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basal ganglia</a:t>
          </a:r>
        </a:p>
      </dsp:txBody>
      <dsp:txXfrm>
        <a:off x="5043289" y="1523202"/>
        <a:ext cx="1398984" cy="469359"/>
      </dsp:txXfrm>
    </dsp:sp>
    <dsp:sp modelId="{E9E86F12-2779-4B4E-AE90-F6FECAA66BD5}">
      <dsp:nvSpPr>
        <dsp:cNvPr id="0" name=""/>
        <dsp:cNvSpPr/>
      </dsp:nvSpPr>
      <dsp:spPr>
        <a:xfrm>
          <a:off x="5043289" y="2167435"/>
          <a:ext cx="1398984" cy="469359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cortex</a:t>
          </a:r>
        </a:p>
      </dsp:txBody>
      <dsp:txXfrm>
        <a:off x="5043289" y="2167435"/>
        <a:ext cx="1398984" cy="469359"/>
      </dsp:txXfrm>
    </dsp:sp>
    <dsp:sp modelId="{832AD812-5702-5949-BEA7-30876A6A1811}">
      <dsp:nvSpPr>
        <dsp:cNvPr id="0" name=""/>
        <dsp:cNvSpPr/>
      </dsp:nvSpPr>
      <dsp:spPr>
        <a:xfrm>
          <a:off x="6722070" y="2801012"/>
          <a:ext cx="1398984" cy="426690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paleocortex</a:t>
          </a:r>
        </a:p>
      </dsp:txBody>
      <dsp:txXfrm>
        <a:off x="6722070" y="2801012"/>
        <a:ext cx="1398984" cy="426690"/>
      </dsp:txXfrm>
    </dsp:sp>
    <dsp:sp modelId="{255F3C52-3F6F-2749-9057-194693CBEF4C}">
      <dsp:nvSpPr>
        <dsp:cNvPr id="0" name=""/>
        <dsp:cNvSpPr/>
      </dsp:nvSpPr>
      <dsp:spPr>
        <a:xfrm>
          <a:off x="6722070" y="1596148"/>
          <a:ext cx="1398984" cy="426690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archicortex</a:t>
          </a:r>
          <a:endParaRPr lang="en-US" sz="1200" b="1" kern="1200" dirty="0"/>
        </a:p>
      </dsp:txBody>
      <dsp:txXfrm>
        <a:off x="6722070" y="1596148"/>
        <a:ext cx="1398984" cy="426690"/>
      </dsp:txXfrm>
    </dsp:sp>
    <dsp:sp modelId="{F1B5706D-B85C-BC45-8AAD-F6A1A574B7C6}">
      <dsp:nvSpPr>
        <dsp:cNvPr id="0" name=""/>
        <dsp:cNvSpPr/>
      </dsp:nvSpPr>
      <dsp:spPr>
        <a:xfrm>
          <a:off x="6722070" y="2197711"/>
          <a:ext cx="1398984" cy="426690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neocortex</a:t>
          </a:r>
        </a:p>
      </dsp:txBody>
      <dsp:txXfrm>
        <a:off x="6722070" y="2197711"/>
        <a:ext cx="1398984" cy="426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DD6F-8F56-0541-9A16-29F3EA78A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1D1A-0D04-AB4A-9F7F-F22AF9725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B800A-0AAC-CB4B-AE18-BEF846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E3F3-FC1A-4F4D-9F10-64CC58FD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80D2-3689-384F-AE94-3D8678CE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CF0F-9792-704E-8838-0D09953E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2DA05-EC16-654B-ABB6-99F9C6846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0D20-47B5-594B-A04D-F2CE806C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BBE4-C00B-4746-B12F-A200E2D2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6A3C-41CF-6349-9FD0-3CF766D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A924A-9226-1841-9799-C4757BD27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B3F0A-DE12-854D-ABE3-CE5AF9C9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7062-BEF8-4B42-8265-30BA8436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F972-96EB-0B4C-BE46-B8A03079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4A14-E1FB-E445-9172-71D57CDA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CB1A-4C73-1F4C-A94E-653D412F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BC65-9475-0847-9708-D07F518F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6864-CA86-5047-8601-0450B16F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6543-93A3-F04D-B8CD-223E704B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9701-741E-FC40-8A2F-C097FB89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D60F-97F3-794B-8AD8-04B7CD64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6AFAC-AE7C-7C44-B3C9-C9087085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CA07-5FA7-AF48-8DE2-035531F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5C62-87F8-7644-8176-811B8551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8FFB-B355-6043-B924-0C883056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8628-9E36-1F45-96AB-F9661F31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356D-E8B6-724B-8387-7EF6564DC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90B2-DFE0-8E49-839D-13E1B107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02FFE-E388-2A48-84F5-9ECCFE84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56849-FA8F-8742-A370-F9300DA8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550E6-0D6E-F241-98CB-B343D12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225B-5139-0742-B2A6-750881B5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9B4E-0A7A-494D-BE80-A0EF9DA5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F97AD-38C5-FF4F-9FBC-8D17D9835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1FFB6-E0D1-7346-B962-AB5BAF4AE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EEA6E-7D4C-EE4D-9B38-3E08AA286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F6DDA-76B5-9549-BA5B-C02E6FA0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E554C-D5D6-DC43-A6EA-C33BB44D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89EC9-B1F7-4A45-B1C5-208943C1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B44F-ADCC-2549-A5E2-9CD516F7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FD52E-CF9B-A848-9E73-BFC87B6F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90EAF-FA2F-3E4D-93D4-99D30F2A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CE431-8D4D-E94C-9F9E-10376872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C9CF9-5883-1D47-9AB0-7F1F9137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51DBA-1BD3-544F-9EA0-20E0BCB0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D6838-1F6B-2D4C-BF47-14C1CB65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7D6D-04EA-CD4E-BE8A-5A5C0A73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3824-848E-DB4C-B38A-42FEC6B0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6F1F-4647-AE43-BCBE-89B2168B1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83A20-FD56-2A40-89ED-C39FB556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BF2C9-4042-0547-96FE-AC003467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F5693-058F-6B47-B4F4-BDFD998A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5EA1-3747-994E-88C9-0DB03C87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71C27-2BE2-1341-A12D-D6A3A59D4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83FCF-AAD8-2C43-9FF3-8D4EAF911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1EEE-2992-6C43-9344-18A0FB77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F53FC-7A9E-CF4F-A716-CB99EDC1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D991D-60EC-FD40-93B9-5D772687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680A0-CC56-CA48-AE03-29BDECF1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76F78-36BE-5549-9AAD-D6633534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EF24-1436-B148-8AD9-C4BAC3813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BB58-CD39-6742-ACD5-3DA758EBA7CA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ED48-F444-544D-BA8C-ACA972651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2CB7-5C15-F545-94C4-41B6FD2A8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30FD-1212-A049-9CDE-EC19235F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476D3B-8906-9846-8C20-A4D190B7A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480534"/>
              </p:ext>
            </p:extLst>
          </p:nvPr>
        </p:nvGraphicFramePr>
        <p:xfrm>
          <a:off x="995017" y="6699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95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476D3B-8906-9846-8C20-A4D190B7A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855166"/>
              </p:ext>
            </p:extLst>
          </p:nvPr>
        </p:nvGraphicFramePr>
        <p:xfrm>
          <a:off x="2050094" y="4237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41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A963CD-FF41-8743-BF0F-437B22EE108B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5116284" y="3247918"/>
            <a:ext cx="160812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1034CF8-2881-A846-ABF1-9B2E7B1A55A3}"/>
              </a:ext>
            </a:extLst>
          </p:cNvPr>
          <p:cNvGrpSpPr/>
          <p:nvPr/>
        </p:nvGrpSpPr>
        <p:grpSpPr>
          <a:xfrm>
            <a:off x="5577447" y="1981200"/>
            <a:ext cx="685801" cy="685801"/>
            <a:chOff x="3407229" y="914400"/>
            <a:chExt cx="685801" cy="6858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5B9F39-F74E-7C4C-8DD3-FEF865245BC0}"/>
                </a:ext>
              </a:extLst>
            </p:cNvPr>
            <p:cNvSpPr/>
            <p:nvPr/>
          </p:nvSpPr>
          <p:spPr>
            <a:xfrm>
              <a:off x="3407229" y="914400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66D351-733E-7A46-8DED-575ABBC47A1E}"/>
                    </a:ext>
                  </a:extLst>
                </p:cNvPr>
                <p:cNvSpPr/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66D351-733E-7A46-8DED-575ABBC47A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C11AD-B0CA-4343-A162-0FEB0F33ED5A}"/>
              </a:ext>
            </a:extLst>
          </p:cNvPr>
          <p:cNvGrpSpPr/>
          <p:nvPr/>
        </p:nvGrpSpPr>
        <p:grpSpPr>
          <a:xfrm>
            <a:off x="4430483" y="2905018"/>
            <a:ext cx="685801" cy="685801"/>
            <a:chOff x="3407229" y="914400"/>
            <a:chExt cx="685801" cy="68580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3A8FB8-9C15-5B4C-BF19-6E1D9EBCA404}"/>
                </a:ext>
              </a:extLst>
            </p:cNvPr>
            <p:cNvSpPr/>
            <p:nvPr/>
          </p:nvSpPr>
          <p:spPr>
            <a:xfrm>
              <a:off x="3407229" y="914400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70542A9-84BC-324A-8696-8214597F158D}"/>
                    </a:ext>
                  </a:extLst>
                </p:cNvPr>
                <p:cNvSpPr/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70542A9-84BC-324A-8696-8214597F15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517" y="1039976"/>
                  <a:ext cx="45876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27833C-7D7E-904F-A9F6-EE7955BC519F}"/>
              </a:ext>
            </a:extLst>
          </p:cNvPr>
          <p:cNvGrpSpPr/>
          <p:nvPr/>
        </p:nvGrpSpPr>
        <p:grpSpPr>
          <a:xfrm>
            <a:off x="6724411" y="2905017"/>
            <a:ext cx="685801" cy="685801"/>
            <a:chOff x="3407229" y="914400"/>
            <a:chExt cx="685801" cy="6858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CCE477-C3A5-D040-887A-5A355EEE815F}"/>
                </a:ext>
              </a:extLst>
            </p:cNvPr>
            <p:cNvSpPr/>
            <p:nvPr/>
          </p:nvSpPr>
          <p:spPr>
            <a:xfrm>
              <a:off x="3407229" y="914400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9FF8226-C79F-6245-ACAE-7ACCFAEC7524}"/>
                    </a:ext>
                  </a:extLst>
                </p:cNvPr>
                <p:cNvSpPr/>
                <p:nvPr/>
              </p:nvSpPr>
              <p:spPr>
                <a:xfrm>
                  <a:off x="3466315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9FF8226-C79F-6245-ACAE-7ACCFAEC75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315" y="1039976"/>
                  <a:ext cx="45876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3A2599-6CD8-E14A-AC50-D97CC742C138}"/>
              </a:ext>
            </a:extLst>
          </p:cNvPr>
          <p:cNvGrpSpPr/>
          <p:nvPr/>
        </p:nvGrpSpPr>
        <p:grpSpPr>
          <a:xfrm>
            <a:off x="5577447" y="3828836"/>
            <a:ext cx="685801" cy="685801"/>
            <a:chOff x="3443847" y="916516"/>
            <a:chExt cx="685801" cy="6858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702F81-7F64-FC4C-9E48-14C567873E01}"/>
                </a:ext>
              </a:extLst>
            </p:cNvPr>
            <p:cNvSpPr/>
            <p:nvPr/>
          </p:nvSpPr>
          <p:spPr>
            <a:xfrm>
              <a:off x="3443847" y="916516"/>
              <a:ext cx="685801" cy="6858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56F7C88-299D-F246-8A25-CA46F171CF24}"/>
                    </a:ext>
                  </a:extLst>
                </p:cNvPr>
                <p:cNvSpPr/>
                <p:nvPr/>
              </p:nvSpPr>
              <p:spPr>
                <a:xfrm>
                  <a:off x="3512035" y="1039976"/>
                  <a:ext cx="4587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56F7C88-299D-F246-8A25-CA46F171C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035" y="1039976"/>
                  <a:ext cx="45876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1DDE9B-648A-9144-AB49-C92893AFC9ED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162815" y="2566568"/>
            <a:ext cx="662029" cy="438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C75917-BD22-4246-B504-151E46226A42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>
            <a:off x="5920348" y="2667001"/>
            <a:ext cx="0" cy="11618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9FA2B-BF44-6F4F-A4EB-B621407A409B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5015851" y="3490386"/>
            <a:ext cx="662029" cy="4388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9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0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98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42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Bae</dc:creator>
  <cp:lastModifiedBy>G. Bae</cp:lastModifiedBy>
  <cp:revision>8</cp:revision>
  <dcterms:created xsi:type="dcterms:W3CDTF">2019-01-22T16:59:43Z</dcterms:created>
  <dcterms:modified xsi:type="dcterms:W3CDTF">2019-01-23T00:01:05Z</dcterms:modified>
</cp:coreProperties>
</file>