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BLOG DIAGRAM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1062990" y="4568190"/>
            <a:ext cx="528955" cy="989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RTC</a:t>
            </a:r>
            <a:endParaRPr lang="en-US" sz="1200"/>
          </a:p>
        </p:txBody>
      </p:sp>
      <p:sp>
        <p:nvSpPr>
          <p:cNvPr id="5" name="Rectangles 4"/>
          <p:cNvSpPr/>
          <p:nvPr/>
        </p:nvSpPr>
        <p:spPr>
          <a:xfrm>
            <a:off x="1062990" y="3006725"/>
            <a:ext cx="685800" cy="1158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LCD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2698750" y="3006725"/>
            <a:ext cx="803275" cy="1158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/>
              <a:t>NODE MCU</a:t>
            </a:r>
            <a:endParaRPr lang="en-US" sz="1400"/>
          </a:p>
        </p:txBody>
      </p:sp>
      <p:sp>
        <p:nvSpPr>
          <p:cNvPr id="7" name="Rectangles 6"/>
          <p:cNvSpPr/>
          <p:nvPr/>
        </p:nvSpPr>
        <p:spPr>
          <a:xfrm>
            <a:off x="1062990" y="1584325"/>
            <a:ext cx="528955" cy="989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/>
              <a:t>RELAY</a:t>
            </a:r>
            <a:endParaRPr lang="en-US" sz="1400"/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>
          <a:xfrm flipV="1">
            <a:off x="1748790" y="3586480"/>
            <a:ext cx="949960" cy="635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591945" y="2238375"/>
            <a:ext cx="1055370" cy="73406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591945" y="4262755"/>
            <a:ext cx="1055370" cy="91884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s 10"/>
          <p:cNvSpPr/>
          <p:nvPr/>
        </p:nvSpPr>
        <p:spPr>
          <a:xfrm>
            <a:off x="6388735" y="2672080"/>
            <a:ext cx="1264920" cy="1616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MQTT SERVER</a:t>
            </a:r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9354820" y="1055370"/>
            <a:ext cx="1264920" cy="1616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PC</a:t>
            </a:r>
            <a:endParaRPr lang="en-US"/>
          </a:p>
          <a:p>
            <a:pPr algn="ctr"/>
            <a:r>
              <a:rPr lang="en-US"/>
              <a:t>LAPTOP</a:t>
            </a:r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9354820" y="3941445"/>
            <a:ext cx="1264920" cy="1616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ANDROID</a:t>
            </a:r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639820" y="3480435"/>
            <a:ext cx="268541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  <a:endCxn id="12" idx="1"/>
          </p:cNvCxnSpPr>
          <p:nvPr/>
        </p:nvCxnSpPr>
        <p:spPr>
          <a:xfrm flipV="1">
            <a:off x="7653655" y="1863725"/>
            <a:ext cx="1701165" cy="161671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3" idx="1"/>
          </p:cNvCxnSpPr>
          <p:nvPr/>
        </p:nvCxnSpPr>
        <p:spPr>
          <a:xfrm>
            <a:off x="7653655" y="3467735"/>
            <a:ext cx="1701165" cy="128206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s 16"/>
          <p:cNvSpPr/>
          <p:nvPr/>
        </p:nvSpPr>
        <p:spPr>
          <a:xfrm>
            <a:off x="4159250" y="3037205"/>
            <a:ext cx="1642745" cy="2997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MQTT</a:t>
            </a:r>
            <a:endParaRPr lang="en-US"/>
          </a:p>
        </p:txBody>
      </p:sp>
      <p:sp>
        <p:nvSpPr>
          <p:cNvPr id="18" name="Rectangles 17"/>
          <p:cNvSpPr/>
          <p:nvPr/>
        </p:nvSpPr>
        <p:spPr>
          <a:xfrm rot="19140000">
            <a:off x="7590790" y="2054225"/>
            <a:ext cx="1642745" cy="299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MQTT</a:t>
            </a:r>
            <a:endParaRPr lang="en-US"/>
          </a:p>
        </p:txBody>
      </p:sp>
      <p:sp>
        <p:nvSpPr>
          <p:cNvPr id="19" name="Rectangles 18"/>
          <p:cNvSpPr/>
          <p:nvPr/>
        </p:nvSpPr>
        <p:spPr>
          <a:xfrm rot="2340000">
            <a:off x="7682230" y="4398010"/>
            <a:ext cx="1642745" cy="299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MQTT</a:t>
            </a:r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6200140" y="2238375"/>
            <a:ext cx="1642745" cy="2997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/>
              <a:t>MQTT SERVER / BROKER</a:t>
            </a:r>
            <a:endParaRPr lang="en-US" sz="1000"/>
          </a:p>
        </p:txBody>
      </p:sp>
      <p:sp>
        <p:nvSpPr>
          <p:cNvPr id="21" name="Rectangles 20"/>
          <p:cNvSpPr/>
          <p:nvPr/>
        </p:nvSpPr>
        <p:spPr>
          <a:xfrm>
            <a:off x="2279015" y="2372360"/>
            <a:ext cx="1642745" cy="2997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/>
              <a:t>PUBLIS / SUBSCRIBE</a:t>
            </a:r>
            <a:endParaRPr lang="en-US" sz="1000"/>
          </a:p>
        </p:txBody>
      </p:sp>
      <p:sp>
        <p:nvSpPr>
          <p:cNvPr id="22" name="Rectangles 21"/>
          <p:cNvSpPr/>
          <p:nvPr/>
        </p:nvSpPr>
        <p:spPr>
          <a:xfrm>
            <a:off x="9236075" y="608965"/>
            <a:ext cx="1642745" cy="2997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/>
              <a:t>PUBLIS / SUBSCRIBE</a:t>
            </a:r>
            <a:endParaRPr lang="en-US" sz="1000"/>
          </a:p>
        </p:txBody>
      </p:sp>
      <p:sp>
        <p:nvSpPr>
          <p:cNvPr id="23" name="Rectangles 22"/>
          <p:cNvSpPr/>
          <p:nvPr/>
        </p:nvSpPr>
        <p:spPr>
          <a:xfrm>
            <a:off x="9168765" y="3463925"/>
            <a:ext cx="1642745" cy="2997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/>
              <a:t>PUBLIS / SUBSCRIBE</a:t>
            </a:r>
            <a:endParaRPr lang="en-US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WPS Presentation</Application>
  <PresentationFormat>宽屏</PresentationFormat>
  <Paragraphs>31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Arial Unicode MS</vt:lpstr>
      <vt:lpstr>Arial Black</vt:lpstr>
      <vt:lpstr>Microsoft YaHei</vt:lpstr>
      <vt:lpstr>Droid Sans Fallback</vt:lpstr>
      <vt:lpstr>SimSun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linuxmint</dc:creator>
  <cp:lastModifiedBy>linuxmint</cp:lastModifiedBy>
  <cp:revision>7</cp:revision>
  <dcterms:created xsi:type="dcterms:W3CDTF">2023-03-06T09:57:13Z</dcterms:created>
  <dcterms:modified xsi:type="dcterms:W3CDTF">2023-03-06T09:57:13Z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1033-11.1.0.10920</vt:lpwstr>
  </property>
</Properties>
</file>